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4e13baf2c9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4e13baf2c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4e13baf2c9_1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4e13baf2c9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4e13baf2c9_1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4e13baf2c9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4b1bb445b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g4b1bb445be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4e13baf2c9_1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4e13baf2c9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4e13baf2c9_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4e13baf2c9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4e13baf2c9_1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4e13baf2c9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4e13baf2c9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4e13baf2c9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4b1bb445b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4b1bb445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4e13baf2c9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4e13baf2c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4b1bb445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g4b1bb445b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4e13baf2c9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4e13baf2c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4e13baf2c9_1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4e13baf2c9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4b1bb445b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g4b1bb445be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1188982" y="4724400"/>
            <a:ext cx="6475638" cy="64008"/>
            <a:chOff x="-4110038" y="2703513"/>
            <a:chExt cx="17394239" cy="160336"/>
          </a:xfrm>
        </p:grpSpPr>
        <p:sp>
          <p:nvSpPr>
            <p:cNvPr id="13" name="Google Shape;13;p2"/>
            <p:cNvSpPr/>
            <p:nvPr/>
          </p:nvSpPr>
          <p:spPr>
            <a:xfrm>
              <a:off x="12815888" y="2768600"/>
              <a:ext cx="468313" cy="19050"/>
            </a:xfrm>
            <a:custGeom>
              <a:rect b="b" l="l" r="r" t="t"/>
              <a:pathLst>
                <a:path extrusionOk="0" h="8" w="244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380913" y="2755900"/>
              <a:ext cx="461963" cy="26987"/>
            </a:xfrm>
            <a:custGeom>
              <a:rect b="b" l="l" r="r" t="t"/>
              <a:pathLst>
                <a:path extrusionOk="0" h="12" w="241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814300" y="2779713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38437" y="2795588"/>
              <a:ext cx="425450" cy="15875"/>
            </a:xfrm>
            <a:custGeom>
              <a:rect b="b" l="l" r="r" t="t"/>
              <a:pathLst>
                <a:path extrusionOk="0" h="7" w="222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3646488" y="2800350"/>
              <a:ext cx="46038" cy="3175"/>
            </a:xfrm>
            <a:custGeom>
              <a:rect b="b" l="l" r="r" t="t"/>
              <a:pathLst>
                <a:path extrusionOk="0" h="1" w="24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7312" y="2816225"/>
              <a:ext cx="63500" cy="4762"/>
            </a:xfrm>
            <a:custGeom>
              <a:rect b="b" l="l" r="r" t="t"/>
              <a:pathLst>
                <a:path extrusionOk="0" h="2" w="33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03562" y="2741613"/>
              <a:ext cx="28575" cy="3175"/>
            </a:xfrm>
            <a:custGeom>
              <a:rect b="b" l="l" r="r" t="t"/>
              <a:pathLst>
                <a:path extrusionOk="0" h="1" w="15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27137" y="2836863"/>
              <a:ext cx="20638" cy="0"/>
            </a:xfrm>
            <a:custGeom>
              <a:rect b="b" l="l" r="r" t="t"/>
              <a:pathLst>
                <a:path extrusionOk="0" h="120000"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0775" y="2713038"/>
              <a:ext cx="331788" cy="20637"/>
            </a:xfrm>
            <a:custGeom>
              <a:rect b="b" l="l" r="r" t="t"/>
              <a:pathLst>
                <a:path extrusionOk="0" h="9" w="173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74813" y="2768600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673225" y="2767013"/>
              <a:ext cx="36513" cy="1587"/>
            </a:xfrm>
            <a:custGeom>
              <a:rect b="b" l="l" r="r" t="t"/>
              <a:pathLst>
                <a:path extrusionOk="0" h="1" w="19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690812" y="2811463"/>
              <a:ext cx="47625" cy="4762"/>
            </a:xfrm>
            <a:custGeom>
              <a:rect b="b" l="l" r="r" t="t"/>
              <a:pathLst>
                <a:path extrusionOk="0" h="2" w="25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2575" y="2794000"/>
              <a:ext cx="163513" cy="4762"/>
            </a:xfrm>
            <a:custGeom>
              <a:rect b="b" l="l" r="r" t="t"/>
              <a:pathLst>
                <a:path extrusionOk="0" h="2" w="85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5962" y="2809875"/>
              <a:ext cx="1911350" cy="50800"/>
            </a:xfrm>
            <a:custGeom>
              <a:rect b="b" l="l" r="r" t="t"/>
              <a:pathLst>
                <a:path extrusionOk="0" h="23" w="996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5487" y="2822575"/>
              <a:ext cx="20638" cy="0"/>
            </a:xfrm>
            <a:custGeom>
              <a:rect b="b" l="l" r="r" t="t"/>
              <a:pathLst>
                <a:path extrusionOk="0" h="120000"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30362" y="2830513"/>
              <a:ext cx="22225" cy="0"/>
            </a:xfrm>
            <a:custGeom>
              <a:rect b="b" l="l" r="r" t="t"/>
              <a:pathLst>
                <a:path extrusionOk="0" h="120000"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51125" y="2798763"/>
              <a:ext cx="46038" cy="1587"/>
            </a:xfrm>
            <a:custGeom>
              <a:rect b="b" l="l" r="r" t="t"/>
              <a:pathLst>
                <a:path extrusionOk="0" h="1" w="24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98750" y="2809875"/>
              <a:ext cx="19050" cy="1587"/>
            </a:xfrm>
            <a:custGeom>
              <a:rect b="b" l="l" r="r" t="t"/>
              <a:pathLst>
                <a:path extrusionOk="0" h="1" w="1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69900" y="2800350"/>
              <a:ext cx="23813" cy="3175"/>
            </a:xfrm>
            <a:custGeom>
              <a:rect b="b" l="l" r="r" t="t"/>
              <a:pathLst>
                <a:path extrusionOk="0" h="1" w="13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98537" y="2811463"/>
              <a:ext cx="1076325" cy="20637"/>
            </a:xfrm>
            <a:custGeom>
              <a:rect b="b" l="l" r="r" t="t"/>
              <a:pathLst>
                <a:path extrusionOk="0" h="9" w="561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95550" y="2803525"/>
              <a:ext cx="17463" cy="0"/>
            </a:xfrm>
            <a:custGeom>
              <a:rect b="b" l="l" r="r" t="t"/>
              <a:pathLst>
                <a:path extrusionOk="0" h="120000"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38412" y="2816225"/>
              <a:ext cx="1057275" cy="31750"/>
            </a:xfrm>
            <a:custGeom>
              <a:rect b="b" l="l" r="r" t="t"/>
              <a:pathLst>
                <a:path extrusionOk="0" h="14" w="551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777663" y="2757488"/>
              <a:ext cx="19050" cy="3175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983288" y="2741613"/>
              <a:ext cx="38100" cy="0"/>
            </a:xfrm>
            <a:custGeom>
              <a:rect b="b" l="l" r="r" t="t"/>
              <a:pathLst>
                <a:path extrusionOk="0" h="120000"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832600" y="2713038"/>
              <a:ext cx="53975" cy="1587"/>
            </a:xfrm>
            <a:custGeom>
              <a:rect b="b" l="l" r="r" t="t"/>
              <a:pathLst>
                <a:path extrusionOk="0" h="1" w="28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1317288" y="2755900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534400" y="2735263"/>
              <a:ext cx="3016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21488" y="2714625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83238" y="2719388"/>
              <a:ext cx="25400" cy="0"/>
            </a:xfrm>
            <a:custGeom>
              <a:rect b="b" l="l" r="r" t="t"/>
              <a:pathLst>
                <a:path extrusionOk="0" h="120000"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38800" y="2740025"/>
              <a:ext cx="23813" cy="1587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03712" y="2728913"/>
              <a:ext cx="50800" cy="0"/>
            </a:xfrm>
            <a:custGeom>
              <a:rect b="b" l="l" r="r" t="t"/>
              <a:pathLst>
                <a:path extrusionOk="0" h="120000"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19738" y="2735263"/>
              <a:ext cx="9525" cy="317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096750" y="2784475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25338" y="2773363"/>
              <a:ext cx="4603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274175" y="2746375"/>
              <a:ext cx="55563" cy="4762"/>
            </a:xfrm>
            <a:custGeom>
              <a:rect b="b" l="l" r="r" t="t"/>
              <a:pathLst>
                <a:path extrusionOk="0" h="2" w="29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847513" y="2827338"/>
              <a:ext cx="34925" cy="3175"/>
            </a:xfrm>
            <a:custGeom>
              <a:rect b="b" l="l" r="r" t="t"/>
              <a:pathLst>
                <a:path extrusionOk="0" h="1" w="18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1882438" y="2825750"/>
              <a:ext cx="25400" cy="1587"/>
            </a:xfrm>
            <a:custGeom>
              <a:rect b="b" l="l" r="r" t="t"/>
              <a:pathLst>
                <a:path extrusionOk="0" h="1" w="14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15400" y="2809875"/>
              <a:ext cx="15875" cy="1587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109450" y="2752725"/>
              <a:ext cx="454025" cy="23812"/>
            </a:xfrm>
            <a:custGeom>
              <a:rect b="b" l="l" r="r" t="t"/>
              <a:pathLst>
                <a:path extrusionOk="0" h="10" w="236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182475" y="2816225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348162" y="2827338"/>
              <a:ext cx="17463" cy="3175"/>
            </a:xfrm>
            <a:custGeom>
              <a:rect b="b" l="l" r="r" t="t"/>
              <a:pathLst>
                <a:path extrusionOk="0" h="1" w="9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2071350" y="279082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754563" y="2827338"/>
              <a:ext cx="4763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52988" y="2719388"/>
              <a:ext cx="9525" cy="317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59325" y="28273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654800" y="2805113"/>
              <a:ext cx="19050" cy="1587"/>
            </a:xfrm>
            <a:custGeom>
              <a:rect b="b" l="l" r="r" t="t"/>
              <a:pathLst>
                <a:path extrusionOk="0" h="1" w="1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89675" y="2798763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140825" y="2725738"/>
              <a:ext cx="44450" cy="0"/>
            </a:xfrm>
            <a:custGeom>
              <a:rect b="b" l="l" r="r" t="t"/>
              <a:pathLst>
                <a:path extrusionOk="0" h="120000"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37100" y="2827338"/>
              <a:ext cx="17463" cy="3175"/>
            </a:xfrm>
            <a:custGeom>
              <a:rect b="b" l="l" r="r" t="t"/>
              <a:pathLst>
                <a:path extrusionOk="0" h="1" w="9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239000" y="2779713"/>
              <a:ext cx="11113" cy="3175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81850" y="2773363"/>
              <a:ext cx="468313" cy="15875"/>
            </a:xfrm>
            <a:custGeom>
              <a:rect b="b" l="l" r="r" t="t"/>
              <a:pathLst>
                <a:path extrusionOk="0" h="7" w="244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407275" y="2787650"/>
              <a:ext cx="26988" cy="0"/>
            </a:xfrm>
            <a:custGeom>
              <a:rect b="b" l="l" r="r" t="t"/>
              <a:pathLst>
                <a:path extrusionOk="0" h="120000"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123238" y="2794000"/>
              <a:ext cx="31750" cy="1587"/>
            </a:xfrm>
            <a:custGeom>
              <a:rect b="b" l="l" r="r" t="t"/>
              <a:pathLst>
                <a:path extrusionOk="0" h="1" w="16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070225" y="2794000"/>
              <a:ext cx="101600" cy="4762"/>
            </a:xfrm>
            <a:custGeom>
              <a:rect b="b" l="l" r="r" t="t"/>
              <a:pathLst>
                <a:path extrusionOk="0" h="2" w="53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963150" y="2778125"/>
              <a:ext cx="41275" cy="0"/>
            </a:xfrm>
            <a:custGeom>
              <a:rect b="b" l="l" r="r" t="t"/>
              <a:pathLst>
                <a:path extrusionOk="0" h="120000"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23163" y="2773363"/>
              <a:ext cx="30163" cy="3175"/>
            </a:xfrm>
            <a:custGeom>
              <a:rect b="b" l="l" r="r" t="t"/>
              <a:pathLst>
                <a:path extrusionOk="0" h="1" w="16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09188" y="2787650"/>
              <a:ext cx="115888" cy="3175"/>
            </a:xfrm>
            <a:custGeom>
              <a:rect b="b" l="l" r="r" t="t"/>
              <a:pathLst>
                <a:path extrusionOk="0" h="2" w="6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125075" y="2789238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4110038" y="2703513"/>
              <a:ext cx="16486189" cy="134937"/>
            </a:xfrm>
            <a:custGeom>
              <a:rect b="b" l="l" r="r" t="t"/>
              <a:pathLst>
                <a:path extrusionOk="0" h="60" w="8594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2117388" y="2779713"/>
              <a:ext cx="127000" cy="4762"/>
            </a:xfrm>
            <a:custGeom>
              <a:rect b="b" l="l" r="r" t="t"/>
              <a:pathLst>
                <a:path extrusionOk="0" h="2" w="66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2182475" y="2787650"/>
              <a:ext cx="79375" cy="1587"/>
            </a:xfrm>
            <a:custGeom>
              <a:rect b="b" l="l" r="r" t="t"/>
              <a:pathLst>
                <a:path extrusionOk="0" h="1" w="4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307888" y="2809875"/>
              <a:ext cx="249238" cy="15875"/>
            </a:xfrm>
            <a:custGeom>
              <a:rect b="b" l="l" r="r" t="t"/>
              <a:pathLst>
                <a:path extrusionOk="0" h="7" w="13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252325" y="2825750"/>
              <a:ext cx="73025" cy="1587"/>
            </a:xfrm>
            <a:custGeom>
              <a:rect b="b" l="l" r="r" t="t"/>
              <a:pathLst>
                <a:path extrusionOk="0" h="1" w="38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779125" y="2733675"/>
              <a:ext cx="66675" cy="4762"/>
            </a:xfrm>
            <a:custGeom>
              <a:rect b="b" l="l" r="r" t="t"/>
              <a:pathLst>
                <a:path extrusionOk="0" h="2" w="35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2471738" y="2738438"/>
              <a:ext cx="496888" cy="1587"/>
            </a:xfrm>
            <a:custGeom>
              <a:rect b="b" l="l" r="r" t="t"/>
              <a:pathLst>
                <a:path extrusionOk="0" h="1" w="259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136063" y="2735263"/>
              <a:ext cx="387350" cy="14287"/>
            </a:xfrm>
            <a:custGeom>
              <a:rect b="b" l="l" r="r" t="t"/>
              <a:pathLst>
                <a:path extrusionOk="0" h="6" w="202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139238" y="2725738"/>
              <a:ext cx="142875" cy="9525"/>
            </a:xfrm>
            <a:custGeom>
              <a:rect b="b" l="l" r="r" t="t"/>
              <a:pathLst>
                <a:path extrusionOk="0" h="4" w="75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805988" y="2817813"/>
              <a:ext cx="39688" cy="317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80438" y="2725738"/>
              <a:ext cx="66675" cy="3175"/>
            </a:xfrm>
            <a:custGeom>
              <a:rect b="b" l="l" r="r" t="t"/>
              <a:pathLst>
                <a:path extrusionOk="0" h="1" w="35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647113" y="2725738"/>
              <a:ext cx="15875" cy="3175"/>
            </a:xfrm>
            <a:custGeom>
              <a:rect b="b" l="l" r="r" t="t"/>
              <a:pathLst>
                <a:path extrusionOk="0" h="1" w="8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794875" y="2830513"/>
              <a:ext cx="90488" cy="1587"/>
            </a:xfrm>
            <a:custGeom>
              <a:rect b="b" l="l" r="r" t="t"/>
              <a:pathLst>
                <a:path extrusionOk="0" h="1" w="47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232900" y="2795588"/>
              <a:ext cx="84138" cy="3175"/>
            </a:xfrm>
            <a:custGeom>
              <a:rect b="b" l="l" r="r" t="t"/>
              <a:pathLst>
                <a:path extrusionOk="0" h="1" w="44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158163" y="2725738"/>
              <a:ext cx="71438" cy="3175"/>
            </a:xfrm>
            <a:custGeom>
              <a:rect b="b" l="l" r="r" t="t"/>
              <a:pathLst>
                <a:path extrusionOk="0" h="1" w="37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734425" y="2814638"/>
              <a:ext cx="144463" cy="3175"/>
            </a:xfrm>
            <a:custGeom>
              <a:rect b="b" l="l" r="r" t="t"/>
              <a:pathLst>
                <a:path extrusionOk="0" h="2" w="76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023225" y="2782888"/>
              <a:ext cx="26988" cy="1587"/>
            </a:xfrm>
            <a:custGeom>
              <a:rect b="b" l="l" r="r" t="t"/>
              <a:pathLst>
                <a:path extrusionOk="0" h="1" w="14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050213" y="2782888"/>
              <a:ext cx="77788" cy="1587"/>
            </a:xfrm>
            <a:custGeom>
              <a:rect b="b" l="l" r="r" t="t"/>
              <a:pathLst>
                <a:path extrusionOk="0" h="1" w="4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715250" y="2779713"/>
              <a:ext cx="90488" cy="7937"/>
            </a:xfrm>
            <a:custGeom>
              <a:rect b="b" l="l" r="r" t="t"/>
              <a:pathLst>
                <a:path extrusionOk="0" h="3" w="47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508750" y="2713038"/>
              <a:ext cx="247650" cy="6350"/>
            </a:xfrm>
            <a:custGeom>
              <a:rect b="b" l="l" r="r" t="t"/>
              <a:pathLst>
                <a:path extrusionOk="0" h="3" w="129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56400" y="2713038"/>
              <a:ext cx="33338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047038" y="2820988"/>
              <a:ext cx="58738" cy="4762"/>
            </a:xfrm>
            <a:custGeom>
              <a:rect b="b" l="l" r="r" t="t"/>
              <a:pathLst>
                <a:path extrusionOk="0" h="2" w="31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348413" y="2711451"/>
              <a:ext cx="82550" cy="1587"/>
            </a:xfrm>
            <a:custGeom>
              <a:rect b="b" l="l" r="r" t="t"/>
              <a:pathLst>
                <a:path extrusionOk="0" h="1" w="43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34175" y="2771775"/>
              <a:ext cx="96838" cy="6350"/>
            </a:xfrm>
            <a:custGeom>
              <a:rect b="b" l="l" r="r" t="t"/>
              <a:pathLst>
                <a:path extrusionOk="0" h="3" w="5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091238" y="2722563"/>
              <a:ext cx="95250" cy="7937"/>
            </a:xfrm>
            <a:custGeom>
              <a:rect b="b" l="l" r="r" t="t"/>
              <a:pathLst>
                <a:path extrusionOk="0" h="4" w="49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559550" y="2773363"/>
              <a:ext cx="80963" cy="3175"/>
            </a:xfrm>
            <a:custGeom>
              <a:rect b="b" l="l" r="r" t="t"/>
              <a:pathLst>
                <a:path extrusionOk="0" h="1" w="42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640513" y="2806700"/>
              <a:ext cx="227013" cy="15875"/>
            </a:xfrm>
            <a:custGeom>
              <a:rect b="b" l="l" r="r" t="t"/>
              <a:pathLst>
                <a:path extrusionOk="0" h="7" w="118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661150" y="2814638"/>
              <a:ext cx="34925" cy="1587"/>
            </a:xfrm>
            <a:custGeom>
              <a:rect b="b" l="l" r="r" t="t"/>
              <a:pathLst>
                <a:path extrusionOk="0" h="1" w="18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661025" y="2789238"/>
              <a:ext cx="23813" cy="1587"/>
            </a:xfrm>
            <a:custGeom>
              <a:rect b="b" l="l" r="r" t="t"/>
              <a:pathLst>
                <a:path extrusionOk="0" h="1" w="13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162675" y="2814638"/>
              <a:ext cx="258763" cy="7937"/>
            </a:xfrm>
            <a:custGeom>
              <a:rect b="b" l="l" r="r" t="t"/>
              <a:pathLst>
                <a:path extrusionOk="0" h="4" w="135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19675" y="2713038"/>
              <a:ext cx="73025" cy="4762"/>
            </a:xfrm>
            <a:custGeom>
              <a:rect b="b" l="l" r="r" t="t"/>
              <a:pathLst>
                <a:path extrusionOk="0" h="2" w="38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021263" y="2713038"/>
              <a:ext cx="11113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64225" y="2784475"/>
              <a:ext cx="101600" cy="4762"/>
            </a:xfrm>
            <a:custGeom>
              <a:rect b="b" l="l" r="r" t="t"/>
              <a:pathLst>
                <a:path extrusionOk="0" h="2" w="53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703763" y="2722563"/>
              <a:ext cx="84138" cy="1587"/>
            </a:xfrm>
            <a:custGeom>
              <a:rect b="b" l="l" r="r" t="t"/>
              <a:pathLst>
                <a:path extrusionOk="0" h="1" w="44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64025" y="2713038"/>
              <a:ext cx="77788" cy="4762"/>
            </a:xfrm>
            <a:custGeom>
              <a:rect b="b" l="l" r="r" t="t"/>
              <a:pathLst>
                <a:path extrusionOk="0" h="2" w="41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800600" y="2822575"/>
              <a:ext cx="117475" cy="7937"/>
            </a:xfrm>
            <a:custGeom>
              <a:rect b="b" l="l" r="r" t="t"/>
              <a:pathLst>
                <a:path extrusionOk="0" h="3" w="61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87325" y="2714625"/>
              <a:ext cx="1925638" cy="31750"/>
            </a:xfrm>
            <a:custGeom>
              <a:rect b="b" l="l" r="r" t="t"/>
              <a:pathLst>
                <a:path extrusionOk="0" h="14" w="100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947862" y="2735263"/>
              <a:ext cx="47625" cy="0"/>
            </a:xfrm>
            <a:custGeom>
              <a:rect b="b" l="l" r="r" t="t"/>
              <a:pathLst>
                <a:path extrusionOk="0" h="120000"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2712" y="2724150"/>
              <a:ext cx="74613" cy="0"/>
            </a:xfrm>
            <a:custGeom>
              <a:rect b="b" l="l" r="r" t="t"/>
              <a:pathLst>
                <a:path extrusionOk="0" h="120000"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187575" y="2717800"/>
              <a:ext cx="176213" cy="6350"/>
            </a:xfrm>
            <a:custGeom>
              <a:rect b="b" l="l" r="r" t="t"/>
              <a:pathLst>
                <a:path extrusionOk="0" h="3" w="92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962" y="2714625"/>
              <a:ext cx="90488" cy="4762"/>
            </a:xfrm>
            <a:custGeom>
              <a:rect b="b" l="l" r="r" t="t"/>
              <a:pathLst>
                <a:path extrusionOk="0" h="2" w="47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01850" y="2811463"/>
              <a:ext cx="71438" cy="3175"/>
            </a:xfrm>
            <a:custGeom>
              <a:rect b="b" l="l" r="r" t="t"/>
              <a:pathLst>
                <a:path extrusionOk="0" h="1" w="37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724025" y="2805113"/>
              <a:ext cx="120650" cy="4762"/>
            </a:xfrm>
            <a:custGeom>
              <a:rect b="b" l="l" r="r" t="t"/>
              <a:pathLst>
                <a:path extrusionOk="0" h="2" w="63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44662" y="2833688"/>
              <a:ext cx="73025" cy="3175"/>
            </a:xfrm>
            <a:custGeom>
              <a:rect b="b" l="l" r="r" t="t"/>
              <a:pathLst>
                <a:path extrusionOk="0" h="1" w="38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474663" y="2741613"/>
              <a:ext cx="3492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947738" y="2725738"/>
              <a:ext cx="1239838" cy="19050"/>
            </a:xfrm>
            <a:custGeom>
              <a:rect b="b" l="l" r="r" t="t"/>
              <a:pathLst>
                <a:path extrusionOk="0" h="8" w="647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1944688" y="2741613"/>
              <a:ext cx="4763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939925" y="2735263"/>
              <a:ext cx="173038" cy="6350"/>
            </a:xfrm>
            <a:custGeom>
              <a:rect b="b" l="l" r="r" t="t"/>
              <a:pathLst>
                <a:path extrusionOk="0" h="3" w="9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773238" y="2733675"/>
              <a:ext cx="123825" cy="12700"/>
            </a:xfrm>
            <a:custGeom>
              <a:rect b="b" l="l" r="r" t="t"/>
              <a:pathLst>
                <a:path extrusionOk="0" h="6" w="65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057275" y="2735263"/>
              <a:ext cx="57150" cy="3175"/>
            </a:xfrm>
            <a:custGeom>
              <a:rect b="b" l="l" r="r" t="t"/>
              <a:pathLst>
                <a:path extrusionOk="0" h="1" w="3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1116013" y="2738438"/>
              <a:ext cx="58738" cy="3175"/>
            </a:xfrm>
            <a:custGeom>
              <a:rect b="b" l="l" r="r" t="t"/>
              <a:pathLst>
                <a:path extrusionOk="0" h="2" w="3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1349375" y="2735263"/>
              <a:ext cx="84138" cy="0"/>
            </a:xfrm>
            <a:custGeom>
              <a:rect b="b" l="l" r="r" t="t"/>
              <a:pathLst>
                <a:path extrusionOk="0" h="120000"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65238" y="2735263"/>
              <a:ext cx="65088" cy="3175"/>
            </a:xfrm>
            <a:custGeom>
              <a:rect b="b" l="l" r="r" t="t"/>
              <a:pathLst>
                <a:path extrusionOk="0" h="1" w="34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219200" y="2728913"/>
              <a:ext cx="103188" cy="9525"/>
            </a:xfrm>
            <a:custGeom>
              <a:rect b="b" l="l" r="r" t="t"/>
              <a:pathLst>
                <a:path extrusionOk="0" h="4" w="5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25550" y="2830513"/>
              <a:ext cx="73025" cy="3175"/>
            </a:xfrm>
            <a:custGeom>
              <a:rect b="b" l="l" r="r" t="t"/>
              <a:pathLst>
                <a:path extrusionOk="0" h="2" w="38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74712" y="2827338"/>
              <a:ext cx="39688" cy="317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7512" y="2827338"/>
              <a:ext cx="457200" cy="31750"/>
            </a:xfrm>
            <a:custGeom>
              <a:rect b="b" l="l" r="r" t="t"/>
              <a:pathLst>
                <a:path extrusionOk="0" h="14" w="238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55650" y="2859087"/>
              <a:ext cx="68263" cy="4762"/>
            </a:xfrm>
            <a:custGeom>
              <a:rect b="b" l="l" r="r" t="t"/>
              <a:pathLst>
                <a:path extrusionOk="0" h="2" w="36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133350" y="2798763"/>
              <a:ext cx="111125" cy="4762"/>
            </a:xfrm>
            <a:custGeom>
              <a:rect b="b" l="l" r="r" t="t"/>
              <a:pathLst>
                <a:path extrusionOk="0" h="2" w="58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22225" y="2800350"/>
              <a:ext cx="44450" cy="3175"/>
            </a:xfrm>
            <a:custGeom>
              <a:rect b="b" l="l" r="r" t="t"/>
              <a:pathLst>
                <a:path extrusionOk="0" h="1" w="23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66675" y="2798763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1566863" y="2730500"/>
              <a:ext cx="65088" cy="3175"/>
            </a:xfrm>
            <a:custGeom>
              <a:rect b="b" l="l" r="r" t="t"/>
              <a:pathLst>
                <a:path extrusionOk="0" h="1" w="34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175000" y="2740025"/>
              <a:ext cx="38100" cy="0"/>
            </a:xfrm>
            <a:custGeom>
              <a:rect b="b" l="l" r="r" t="t"/>
              <a:pathLst>
                <a:path extrusionOk="0" h="120000"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735388" y="2803525"/>
              <a:ext cx="6350" cy="1587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24300" y="2803525"/>
              <a:ext cx="188913" cy="3175"/>
            </a:xfrm>
            <a:custGeom>
              <a:rect b="b" l="l" r="r" t="t"/>
              <a:pathLst>
                <a:path extrusionOk="0" h="2" w="98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6" name="Google Shape;136;p2"/>
          <p:cNvSpPr txBox="1"/>
          <p:nvPr>
            <p:ph idx="1" type="subTitle"/>
          </p:nvPr>
        </p:nvSpPr>
        <p:spPr>
          <a:xfrm>
            <a:off x="1142107" y="5105400"/>
            <a:ext cx="6859786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7" name="Google Shape;137;p2"/>
          <p:cNvSpPr txBox="1"/>
          <p:nvPr>
            <p:ph type="ctrTitle"/>
          </p:nvPr>
        </p:nvSpPr>
        <p:spPr>
          <a:xfrm>
            <a:off x="1142107" y="1905000"/>
            <a:ext cx="6859786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1"/>
              <a:buFont typeface="Century Gothic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Google Shape;1220;p11"/>
          <p:cNvGrpSpPr/>
          <p:nvPr/>
        </p:nvGrpSpPr>
        <p:grpSpPr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221" name="Google Shape;1221;p11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2" name="Google Shape;1282;p11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3" name="Google Shape;1283;p11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8" name="Google Shape;1288;p11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9" name="Google Shape;1289;p11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95" name="Google Shape;1295;p11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p11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7" name="Google Shape;1297;p11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8" name="Google Shape;1298;p11"/>
          <p:cNvSpPr txBox="1"/>
          <p:nvPr>
            <p:ph idx="1" type="body"/>
          </p:nvPr>
        </p:nvSpPr>
        <p:spPr>
          <a:xfrm rot="5400000">
            <a:off x="2438401" y="608707"/>
            <a:ext cx="4267200" cy="6859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440"/>
              <a:buChar char="▶"/>
              <a:defRPr/>
            </a:lvl1pPr>
            <a:lvl2pPr indent="-3429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▶"/>
              <a:defRPr/>
            </a:lvl2pPr>
            <a:lvl3pPr indent="-320039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429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▶"/>
              <a:defRPr/>
            </a:lvl4pPr>
            <a:lvl5pPr indent="-3048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5pPr>
            <a:lvl6pPr indent="-3048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6pPr>
            <a:lvl7pPr indent="-28956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/>
            </a:lvl7pPr>
            <a:lvl8pPr indent="-3048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8pPr>
            <a:lvl9pPr indent="-28955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/>
            </a:lvl9pPr>
          </a:lstStyle>
          <a:p/>
        </p:txBody>
      </p:sp>
      <p:sp>
        <p:nvSpPr>
          <p:cNvPr id="1299" name="Google Shape;1299;p11"/>
          <p:cNvSpPr txBox="1"/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12"/>
          <p:cNvGrpSpPr/>
          <p:nvPr/>
        </p:nvGrpSpPr>
        <p:grpSpPr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1302" name="Google Shape;1302;p12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3" name="Google Shape;1303;p12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4" name="Google Shape;1304;p12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5" name="Google Shape;1305;p12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6" name="Google Shape;1306;p12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7" name="Google Shape;1307;p12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9" name="Google Shape;1309;p12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0" name="Google Shape;1310;p12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1" name="Google Shape;1311;p12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2" name="Google Shape;1312;p12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3" name="Google Shape;1313;p12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4" name="Google Shape;1314;p12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5" name="Google Shape;1315;p12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6" name="Google Shape;1316;p12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7" name="Google Shape;1317;p12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8" name="Google Shape;1318;p12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9" name="Google Shape;1319;p12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3" name="Google Shape;1323;p12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4" name="Google Shape;1324;p12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8" name="Google Shape;1328;p12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9" name="Google Shape;1329;p12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3" name="Google Shape;1333;p12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4" name="Google Shape;1334;p12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5" name="Google Shape;1335;p12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6" name="Google Shape;1336;p12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7" name="Google Shape;1337;p12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8" name="Google Shape;1338;p12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9" name="Google Shape;1339;p12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0" name="Google Shape;1340;p12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1" name="Google Shape;1341;p12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2" name="Google Shape;1342;p12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3" name="Google Shape;1343;p12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4" name="Google Shape;1344;p12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5" name="Google Shape;1345;p12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6" name="Google Shape;1346;p12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7" name="Google Shape;1347;p12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8" name="Google Shape;1348;p12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9" name="Google Shape;1349;p12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0" name="Google Shape;1350;p12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2" name="Google Shape;1352;p12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3" name="Google Shape;1353;p12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4" name="Google Shape;1354;p12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5" name="Google Shape;1355;p12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6" name="Google Shape;1356;p12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7" name="Google Shape;1357;p12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8" name="Google Shape;1358;p12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9" name="Google Shape;1359;p12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0" name="Google Shape;1360;p12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1" name="Google Shape;1361;p12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2" name="Google Shape;1362;p12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3" name="Google Shape;1363;p12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4" name="Google Shape;1364;p12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5" name="Google Shape;1365;p12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6" name="Google Shape;1366;p12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8" name="Google Shape;1368;p12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9" name="Google Shape;1369;p12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0" name="Google Shape;1370;p12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1" name="Google Shape;1371;p12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2" name="Google Shape;1372;p12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3" name="Google Shape;1373;p12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4" name="Google Shape;1374;p12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5" name="Google Shape;1375;p12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76" name="Google Shape;1376;p12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p12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8" name="Google Shape;1378;p12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9" name="Google Shape;1379;p12"/>
          <p:cNvSpPr txBox="1"/>
          <p:nvPr>
            <p:ph idx="1" type="body"/>
          </p:nvPr>
        </p:nvSpPr>
        <p:spPr>
          <a:xfrm rot="5400000">
            <a:off x="936735" y="-202793"/>
            <a:ext cx="5898573" cy="685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440"/>
              <a:buChar char="▶"/>
              <a:defRPr/>
            </a:lvl1pPr>
            <a:lvl2pPr indent="-3429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▶"/>
              <a:defRPr/>
            </a:lvl2pPr>
            <a:lvl3pPr indent="-320039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indent="-3429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▶"/>
              <a:defRPr/>
            </a:lvl4pPr>
            <a:lvl5pPr indent="-3048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5pPr>
            <a:lvl6pPr indent="-3048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6pPr>
            <a:lvl7pPr indent="-28956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/>
            </a:lvl7pPr>
            <a:lvl8pPr indent="-3048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8pPr>
            <a:lvl9pPr indent="-28955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/>
            </a:lvl9pPr>
          </a:lstStyle>
          <a:p/>
        </p:txBody>
      </p:sp>
      <p:sp>
        <p:nvSpPr>
          <p:cNvPr id="1380" name="Google Shape;1380;p12"/>
          <p:cNvSpPr txBox="1"/>
          <p:nvPr>
            <p:ph type="title"/>
          </p:nvPr>
        </p:nvSpPr>
        <p:spPr>
          <a:xfrm rot="5400000">
            <a:off x="5336843" y="2711030"/>
            <a:ext cx="5901747" cy="1028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"/>
          <p:cNvGrpSpPr/>
          <p:nvPr/>
        </p:nvGrpSpPr>
        <p:grpSpPr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40" name="Google Shape;140;p3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4" name="Google Shape;214;p3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3"/>
          <p:cNvSpPr txBox="1"/>
          <p:nvPr>
            <p:ph idx="1" type="body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440"/>
              <a:buChar char="▶"/>
              <a:defRPr/>
            </a:lvl1pPr>
            <a:lvl2pPr indent="-32385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Char char="▶"/>
              <a:defRPr/>
            </a:lvl2pPr>
            <a:lvl3pPr indent="-29718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/>
            </a:lvl3pPr>
            <a:lvl4pPr indent="-3048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4pPr>
            <a:lvl5pPr indent="-3048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5pPr>
            <a:lvl6pPr indent="-3048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6pPr>
            <a:lvl7pPr indent="-28956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/>
            </a:lvl7pPr>
            <a:lvl8pPr indent="-3048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/>
            </a:lvl8pPr>
            <a:lvl9pPr indent="-28955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/>
            </a:lvl9pPr>
          </a:lstStyle>
          <a:p/>
        </p:txBody>
      </p:sp>
      <p:sp>
        <p:nvSpPr>
          <p:cNvPr id="218" name="Google Shape;218;p3"/>
          <p:cNvSpPr txBox="1"/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5"/>
          <p:cNvGrpSpPr/>
          <p:nvPr/>
        </p:nvGrpSpPr>
        <p:grpSpPr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225" name="Google Shape;225;p5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9" name="Google Shape;299;p5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5"/>
          <p:cNvSpPr txBox="1"/>
          <p:nvPr>
            <p:ph idx="1" type="body"/>
          </p:nvPr>
        </p:nvSpPr>
        <p:spPr>
          <a:xfrm>
            <a:off x="4688616" y="2819400"/>
            <a:ext cx="3313277" cy="3352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Char char="▶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303" name="Google Shape;303;p5"/>
          <p:cNvSpPr txBox="1"/>
          <p:nvPr>
            <p:ph idx="2" type="body"/>
          </p:nvPr>
        </p:nvSpPr>
        <p:spPr>
          <a:xfrm>
            <a:off x="4688616" y="1905000"/>
            <a:ext cx="3313277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304" name="Google Shape;304;p5"/>
          <p:cNvSpPr txBox="1"/>
          <p:nvPr>
            <p:ph idx="3" type="body"/>
          </p:nvPr>
        </p:nvSpPr>
        <p:spPr>
          <a:xfrm>
            <a:off x="1142107" y="2819400"/>
            <a:ext cx="3313277" cy="3352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Char char="▶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305" name="Google Shape;305;p5"/>
          <p:cNvSpPr txBox="1"/>
          <p:nvPr>
            <p:ph idx="4" type="body"/>
          </p:nvPr>
        </p:nvSpPr>
        <p:spPr>
          <a:xfrm>
            <a:off x="1142107" y="1905000"/>
            <a:ext cx="3313277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306" name="Google Shape;306;p5"/>
          <p:cNvSpPr txBox="1"/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1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6"/>
          <p:cNvGrpSpPr/>
          <p:nvPr/>
        </p:nvGrpSpPr>
        <p:grpSpPr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309" name="Google Shape;309;p6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83" name="Google Shape;383;p6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6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6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6"/>
          <p:cNvSpPr txBox="1"/>
          <p:nvPr>
            <p:ph idx="1" type="body"/>
          </p:nvPr>
        </p:nvSpPr>
        <p:spPr>
          <a:xfrm>
            <a:off x="4686332" y="1905000"/>
            <a:ext cx="3315562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Char char="▶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387" name="Google Shape;387;p6"/>
          <p:cNvSpPr txBox="1"/>
          <p:nvPr>
            <p:ph idx="2" type="body"/>
          </p:nvPr>
        </p:nvSpPr>
        <p:spPr>
          <a:xfrm>
            <a:off x="1142107" y="1905000"/>
            <a:ext cx="3315563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Char char="▶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388" name="Google Shape;388;p6"/>
          <p:cNvSpPr txBox="1"/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7"/>
          <p:cNvGrpSpPr/>
          <p:nvPr/>
        </p:nvGrpSpPr>
        <p:grpSpPr>
          <a:xfrm>
            <a:off x="1188982" y="4724400"/>
            <a:ext cx="6475638" cy="64008"/>
            <a:chOff x="-4110038" y="2703513"/>
            <a:chExt cx="17394239" cy="160336"/>
          </a:xfrm>
        </p:grpSpPr>
        <p:sp>
          <p:nvSpPr>
            <p:cNvPr id="391" name="Google Shape;391;p7"/>
            <p:cNvSpPr/>
            <p:nvPr/>
          </p:nvSpPr>
          <p:spPr>
            <a:xfrm>
              <a:off x="12815888" y="2768600"/>
              <a:ext cx="468313" cy="19050"/>
            </a:xfrm>
            <a:custGeom>
              <a:rect b="b" l="l" r="r" t="t"/>
              <a:pathLst>
                <a:path extrusionOk="0" h="8" w="244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12380913" y="2755900"/>
              <a:ext cx="461963" cy="26987"/>
            </a:xfrm>
            <a:custGeom>
              <a:rect b="b" l="l" r="r" t="t"/>
              <a:pathLst>
                <a:path extrusionOk="0" h="12" w="241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12814300" y="2779713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2738437" y="2795588"/>
              <a:ext cx="425450" cy="15875"/>
            </a:xfrm>
            <a:custGeom>
              <a:rect b="b" l="l" r="r" t="t"/>
              <a:pathLst>
                <a:path extrusionOk="0" h="7" w="222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-3646488" y="2800350"/>
              <a:ext cx="46038" cy="3175"/>
            </a:xfrm>
            <a:custGeom>
              <a:rect b="b" l="l" r="r" t="t"/>
              <a:pathLst>
                <a:path extrusionOk="0" h="1" w="24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2627312" y="2816225"/>
              <a:ext cx="63500" cy="4762"/>
            </a:xfrm>
            <a:custGeom>
              <a:rect b="b" l="l" r="r" t="t"/>
              <a:pathLst>
                <a:path extrusionOk="0" h="2" w="33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103562" y="2741613"/>
              <a:ext cx="28575" cy="3175"/>
            </a:xfrm>
            <a:custGeom>
              <a:rect b="b" l="l" r="r" t="t"/>
              <a:pathLst>
                <a:path extrusionOk="0" h="1" w="15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1227137" y="2836863"/>
              <a:ext cx="20638" cy="0"/>
            </a:xfrm>
            <a:custGeom>
              <a:rect b="b" l="l" r="r" t="t"/>
              <a:pathLst>
                <a:path extrusionOk="0" h="120000"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60775" y="2713038"/>
              <a:ext cx="331788" cy="20637"/>
            </a:xfrm>
            <a:custGeom>
              <a:rect b="b" l="l" r="r" t="t"/>
              <a:pathLst>
                <a:path extrusionOk="0" h="9" w="173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-1674813" y="2768600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-1673225" y="2767013"/>
              <a:ext cx="36513" cy="1587"/>
            </a:xfrm>
            <a:custGeom>
              <a:rect b="b" l="l" r="r" t="t"/>
              <a:pathLst>
                <a:path extrusionOk="0" h="1" w="19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2690812" y="2811463"/>
              <a:ext cx="47625" cy="4762"/>
            </a:xfrm>
            <a:custGeom>
              <a:rect b="b" l="l" r="r" t="t"/>
              <a:pathLst>
                <a:path extrusionOk="0" h="2" w="25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822575" y="2794000"/>
              <a:ext cx="163513" cy="4762"/>
            </a:xfrm>
            <a:custGeom>
              <a:rect b="b" l="l" r="r" t="t"/>
              <a:pathLst>
                <a:path extrusionOk="0" h="2" w="85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15962" y="2809875"/>
              <a:ext cx="1911350" cy="50800"/>
            </a:xfrm>
            <a:custGeom>
              <a:rect b="b" l="l" r="r" t="t"/>
              <a:pathLst>
                <a:path extrusionOk="0" h="23" w="996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1995487" y="2822575"/>
              <a:ext cx="20638" cy="0"/>
            </a:xfrm>
            <a:custGeom>
              <a:rect b="b" l="l" r="r" t="t"/>
              <a:pathLst>
                <a:path extrusionOk="0" h="120000"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1630362" y="2830513"/>
              <a:ext cx="22225" cy="0"/>
            </a:xfrm>
            <a:custGeom>
              <a:rect b="b" l="l" r="r" t="t"/>
              <a:pathLst>
                <a:path extrusionOk="0" h="120000"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651125" y="2798763"/>
              <a:ext cx="46038" cy="1587"/>
            </a:xfrm>
            <a:custGeom>
              <a:rect b="b" l="l" r="r" t="t"/>
              <a:pathLst>
                <a:path extrusionOk="0" h="1" w="24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2698750" y="2809875"/>
              <a:ext cx="19050" cy="1587"/>
            </a:xfrm>
            <a:custGeom>
              <a:rect b="b" l="l" r="r" t="t"/>
              <a:pathLst>
                <a:path extrusionOk="0" h="1" w="1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469900" y="2800350"/>
              <a:ext cx="23813" cy="3175"/>
            </a:xfrm>
            <a:custGeom>
              <a:rect b="b" l="l" r="r" t="t"/>
              <a:pathLst>
                <a:path extrusionOk="0" h="1" w="13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998537" y="2811463"/>
              <a:ext cx="1076325" cy="20637"/>
            </a:xfrm>
            <a:custGeom>
              <a:rect b="b" l="l" r="r" t="t"/>
              <a:pathLst>
                <a:path extrusionOk="0" h="9" w="561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2495550" y="2803525"/>
              <a:ext cx="17463" cy="0"/>
            </a:xfrm>
            <a:custGeom>
              <a:rect b="b" l="l" r="r" t="t"/>
              <a:pathLst>
                <a:path extrusionOk="0" h="120000"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2538412" y="2816225"/>
              <a:ext cx="1057275" cy="31750"/>
            </a:xfrm>
            <a:custGeom>
              <a:rect b="b" l="l" r="r" t="t"/>
              <a:pathLst>
                <a:path extrusionOk="0" h="14" w="551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1777663" y="2757488"/>
              <a:ext cx="19050" cy="3175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983288" y="2741613"/>
              <a:ext cx="38100" cy="0"/>
            </a:xfrm>
            <a:custGeom>
              <a:rect b="b" l="l" r="r" t="t"/>
              <a:pathLst>
                <a:path extrusionOk="0" h="120000"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6832600" y="2713038"/>
              <a:ext cx="53975" cy="1587"/>
            </a:xfrm>
            <a:custGeom>
              <a:rect b="b" l="l" r="r" t="t"/>
              <a:pathLst>
                <a:path extrusionOk="0" h="1" w="28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11317288" y="2755900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534400" y="2735263"/>
              <a:ext cx="3016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821488" y="2714625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5583238" y="2719388"/>
              <a:ext cx="25400" cy="0"/>
            </a:xfrm>
            <a:custGeom>
              <a:rect b="b" l="l" r="r" t="t"/>
              <a:pathLst>
                <a:path extrusionOk="0" h="120000"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5638800" y="2740025"/>
              <a:ext cx="23813" cy="1587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303712" y="2728913"/>
              <a:ext cx="50800" cy="0"/>
            </a:xfrm>
            <a:custGeom>
              <a:rect b="b" l="l" r="r" t="t"/>
              <a:pathLst>
                <a:path extrusionOk="0" h="120000"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5519738" y="2735263"/>
              <a:ext cx="9525" cy="317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12096750" y="2784475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12225338" y="2773363"/>
              <a:ext cx="4603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9274175" y="2746375"/>
              <a:ext cx="55563" cy="4762"/>
            </a:xfrm>
            <a:custGeom>
              <a:rect b="b" l="l" r="r" t="t"/>
              <a:pathLst>
                <a:path extrusionOk="0" h="2" w="29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1847513" y="2827338"/>
              <a:ext cx="34925" cy="3175"/>
            </a:xfrm>
            <a:custGeom>
              <a:rect b="b" l="l" r="r" t="t"/>
              <a:pathLst>
                <a:path extrusionOk="0" h="1" w="18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11882438" y="2825750"/>
              <a:ext cx="25400" cy="1587"/>
            </a:xfrm>
            <a:custGeom>
              <a:rect b="b" l="l" r="r" t="t"/>
              <a:pathLst>
                <a:path extrusionOk="0" h="1" w="14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915400" y="2809875"/>
              <a:ext cx="15875" cy="1587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12109450" y="2752725"/>
              <a:ext cx="454025" cy="23812"/>
            </a:xfrm>
            <a:custGeom>
              <a:rect b="b" l="l" r="r" t="t"/>
              <a:pathLst>
                <a:path extrusionOk="0" h="10" w="236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12182475" y="2816225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348162" y="2827338"/>
              <a:ext cx="17463" cy="3175"/>
            </a:xfrm>
            <a:custGeom>
              <a:rect b="b" l="l" r="r" t="t"/>
              <a:pathLst>
                <a:path extrusionOk="0" h="1" w="9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12071350" y="279082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754563" y="2827338"/>
              <a:ext cx="4763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852988" y="2719388"/>
              <a:ext cx="9525" cy="317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759325" y="28273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654800" y="2805113"/>
              <a:ext cx="19050" cy="1587"/>
            </a:xfrm>
            <a:custGeom>
              <a:rect b="b" l="l" r="r" t="t"/>
              <a:pathLst>
                <a:path extrusionOk="0" h="1" w="1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289675" y="2798763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9140825" y="2725738"/>
              <a:ext cx="44450" cy="0"/>
            </a:xfrm>
            <a:custGeom>
              <a:rect b="b" l="l" r="r" t="t"/>
              <a:pathLst>
                <a:path extrusionOk="0" h="120000"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737100" y="2827338"/>
              <a:ext cx="17463" cy="3175"/>
            </a:xfrm>
            <a:custGeom>
              <a:rect b="b" l="l" r="r" t="t"/>
              <a:pathLst>
                <a:path extrusionOk="0" h="1" w="9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7239000" y="2779713"/>
              <a:ext cx="11113" cy="3175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7181850" y="2773363"/>
              <a:ext cx="468313" cy="15875"/>
            </a:xfrm>
            <a:custGeom>
              <a:rect b="b" l="l" r="r" t="t"/>
              <a:pathLst>
                <a:path extrusionOk="0" h="7" w="244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7407275" y="2787650"/>
              <a:ext cx="26988" cy="0"/>
            </a:xfrm>
            <a:custGeom>
              <a:rect b="b" l="l" r="r" t="t"/>
              <a:pathLst>
                <a:path extrusionOk="0" h="120000"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8123238" y="2794000"/>
              <a:ext cx="31750" cy="1587"/>
            </a:xfrm>
            <a:custGeom>
              <a:rect b="b" l="l" r="r" t="t"/>
              <a:pathLst>
                <a:path extrusionOk="0" h="1" w="16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070225" y="2794000"/>
              <a:ext cx="101600" cy="4762"/>
            </a:xfrm>
            <a:custGeom>
              <a:rect b="b" l="l" r="r" t="t"/>
              <a:pathLst>
                <a:path extrusionOk="0" h="2" w="53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9963150" y="2778125"/>
              <a:ext cx="41275" cy="0"/>
            </a:xfrm>
            <a:custGeom>
              <a:rect b="b" l="l" r="r" t="t"/>
              <a:pathLst>
                <a:path extrusionOk="0" h="120000"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523163" y="2773363"/>
              <a:ext cx="30163" cy="3175"/>
            </a:xfrm>
            <a:custGeom>
              <a:rect b="b" l="l" r="r" t="t"/>
              <a:pathLst>
                <a:path extrusionOk="0" h="1" w="16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10009188" y="2787650"/>
              <a:ext cx="115888" cy="3175"/>
            </a:xfrm>
            <a:custGeom>
              <a:rect b="b" l="l" r="r" t="t"/>
              <a:pathLst>
                <a:path extrusionOk="0" h="2" w="6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10125075" y="2789238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4110038" y="2703513"/>
              <a:ext cx="16486189" cy="134937"/>
            </a:xfrm>
            <a:custGeom>
              <a:rect b="b" l="l" r="r" t="t"/>
              <a:pathLst>
                <a:path extrusionOk="0" h="60" w="8594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2117388" y="2779713"/>
              <a:ext cx="127000" cy="4762"/>
            </a:xfrm>
            <a:custGeom>
              <a:rect b="b" l="l" r="r" t="t"/>
              <a:pathLst>
                <a:path extrusionOk="0" h="2" w="66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2182475" y="2787650"/>
              <a:ext cx="79375" cy="1587"/>
            </a:xfrm>
            <a:custGeom>
              <a:rect b="b" l="l" r="r" t="t"/>
              <a:pathLst>
                <a:path extrusionOk="0" h="1" w="4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12307888" y="2809875"/>
              <a:ext cx="249238" cy="15875"/>
            </a:xfrm>
            <a:custGeom>
              <a:rect b="b" l="l" r="r" t="t"/>
              <a:pathLst>
                <a:path extrusionOk="0" h="7" w="13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2252325" y="2825750"/>
              <a:ext cx="73025" cy="1587"/>
            </a:xfrm>
            <a:custGeom>
              <a:rect b="b" l="l" r="r" t="t"/>
              <a:pathLst>
                <a:path extrusionOk="0" h="1" w="38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0779125" y="2733675"/>
              <a:ext cx="66675" cy="4762"/>
            </a:xfrm>
            <a:custGeom>
              <a:rect b="b" l="l" r="r" t="t"/>
              <a:pathLst>
                <a:path extrusionOk="0" h="2" w="35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-2471738" y="2738438"/>
              <a:ext cx="496888" cy="1587"/>
            </a:xfrm>
            <a:custGeom>
              <a:rect b="b" l="l" r="r" t="t"/>
              <a:pathLst>
                <a:path extrusionOk="0" h="1" w="259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9136063" y="2735263"/>
              <a:ext cx="387350" cy="14287"/>
            </a:xfrm>
            <a:custGeom>
              <a:rect b="b" l="l" r="r" t="t"/>
              <a:pathLst>
                <a:path extrusionOk="0" h="6" w="202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9139238" y="2725738"/>
              <a:ext cx="142875" cy="9525"/>
            </a:xfrm>
            <a:custGeom>
              <a:rect b="b" l="l" r="r" t="t"/>
              <a:pathLst>
                <a:path extrusionOk="0" h="4" w="75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9805988" y="2817813"/>
              <a:ext cx="39688" cy="317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8580438" y="2725738"/>
              <a:ext cx="66675" cy="3175"/>
            </a:xfrm>
            <a:custGeom>
              <a:rect b="b" l="l" r="r" t="t"/>
              <a:pathLst>
                <a:path extrusionOk="0" h="1" w="35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8647113" y="2725738"/>
              <a:ext cx="15875" cy="3175"/>
            </a:xfrm>
            <a:custGeom>
              <a:rect b="b" l="l" r="r" t="t"/>
              <a:pathLst>
                <a:path extrusionOk="0" h="1" w="8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9794875" y="2830513"/>
              <a:ext cx="90488" cy="1587"/>
            </a:xfrm>
            <a:custGeom>
              <a:rect b="b" l="l" r="r" t="t"/>
              <a:pathLst>
                <a:path extrusionOk="0" h="1" w="47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9232900" y="2795588"/>
              <a:ext cx="84138" cy="3175"/>
            </a:xfrm>
            <a:custGeom>
              <a:rect b="b" l="l" r="r" t="t"/>
              <a:pathLst>
                <a:path extrusionOk="0" h="1" w="44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8158163" y="2725738"/>
              <a:ext cx="71438" cy="3175"/>
            </a:xfrm>
            <a:custGeom>
              <a:rect b="b" l="l" r="r" t="t"/>
              <a:pathLst>
                <a:path extrusionOk="0" h="1" w="37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8734425" y="2814638"/>
              <a:ext cx="144463" cy="3175"/>
            </a:xfrm>
            <a:custGeom>
              <a:rect b="b" l="l" r="r" t="t"/>
              <a:pathLst>
                <a:path extrusionOk="0" h="2" w="76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8023225" y="2782888"/>
              <a:ext cx="26988" cy="1587"/>
            </a:xfrm>
            <a:custGeom>
              <a:rect b="b" l="l" r="r" t="t"/>
              <a:pathLst>
                <a:path extrusionOk="0" h="1" w="14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8050213" y="2782888"/>
              <a:ext cx="77788" cy="1587"/>
            </a:xfrm>
            <a:custGeom>
              <a:rect b="b" l="l" r="r" t="t"/>
              <a:pathLst>
                <a:path extrusionOk="0" h="1" w="4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7715250" y="2779713"/>
              <a:ext cx="90488" cy="7937"/>
            </a:xfrm>
            <a:custGeom>
              <a:rect b="b" l="l" r="r" t="t"/>
              <a:pathLst>
                <a:path extrusionOk="0" h="3" w="47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6508750" y="2713038"/>
              <a:ext cx="247650" cy="6350"/>
            </a:xfrm>
            <a:custGeom>
              <a:rect b="b" l="l" r="r" t="t"/>
              <a:pathLst>
                <a:path extrusionOk="0" h="3" w="129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6756400" y="2713038"/>
              <a:ext cx="33338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8047038" y="2820988"/>
              <a:ext cx="58738" cy="4762"/>
            </a:xfrm>
            <a:custGeom>
              <a:rect b="b" l="l" r="r" t="t"/>
              <a:pathLst>
                <a:path extrusionOk="0" h="2" w="31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348413" y="2711451"/>
              <a:ext cx="82550" cy="1587"/>
            </a:xfrm>
            <a:custGeom>
              <a:rect b="b" l="l" r="r" t="t"/>
              <a:pathLst>
                <a:path extrusionOk="0" h="1" w="43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734175" y="2771775"/>
              <a:ext cx="96838" cy="6350"/>
            </a:xfrm>
            <a:custGeom>
              <a:rect b="b" l="l" r="r" t="t"/>
              <a:pathLst>
                <a:path extrusionOk="0" h="3" w="5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091238" y="2722563"/>
              <a:ext cx="95250" cy="7937"/>
            </a:xfrm>
            <a:custGeom>
              <a:rect b="b" l="l" r="r" t="t"/>
              <a:pathLst>
                <a:path extrusionOk="0" h="4" w="49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559550" y="2773363"/>
              <a:ext cx="80963" cy="3175"/>
            </a:xfrm>
            <a:custGeom>
              <a:rect b="b" l="l" r="r" t="t"/>
              <a:pathLst>
                <a:path extrusionOk="0" h="1" w="42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640513" y="2806700"/>
              <a:ext cx="227013" cy="15875"/>
            </a:xfrm>
            <a:custGeom>
              <a:rect b="b" l="l" r="r" t="t"/>
              <a:pathLst>
                <a:path extrusionOk="0" h="7" w="118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661150" y="2814638"/>
              <a:ext cx="34925" cy="1587"/>
            </a:xfrm>
            <a:custGeom>
              <a:rect b="b" l="l" r="r" t="t"/>
              <a:pathLst>
                <a:path extrusionOk="0" h="1" w="18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5661025" y="2789238"/>
              <a:ext cx="23813" cy="1587"/>
            </a:xfrm>
            <a:custGeom>
              <a:rect b="b" l="l" r="r" t="t"/>
              <a:pathLst>
                <a:path extrusionOk="0" h="1" w="13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162675" y="2814638"/>
              <a:ext cx="258763" cy="7937"/>
            </a:xfrm>
            <a:custGeom>
              <a:rect b="b" l="l" r="r" t="t"/>
              <a:pathLst>
                <a:path extrusionOk="0" h="4" w="135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5019675" y="2713038"/>
              <a:ext cx="73025" cy="4762"/>
            </a:xfrm>
            <a:custGeom>
              <a:rect b="b" l="l" r="r" t="t"/>
              <a:pathLst>
                <a:path extrusionOk="0" h="2" w="38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5021263" y="2713038"/>
              <a:ext cx="11113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5864225" y="2784475"/>
              <a:ext cx="101600" cy="4762"/>
            </a:xfrm>
            <a:custGeom>
              <a:rect b="b" l="l" r="r" t="t"/>
              <a:pathLst>
                <a:path extrusionOk="0" h="2" w="53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4703763" y="2722563"/>
              <a:ext cx="84138" cy="1587"/>
            </a:xfrm>
            <a:custGeom>
              <a:rect b="b" l="l" r="r" t="t"/>
              <a:pathLst>
                <a:path extrusionOk="0" h="1" w="44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4264025" y="2713038"/>
              <a:ext cx="77788" cy="4762"/>
            </a:xfrm>
            <a:custGeom>
              <a:rect b="b" l="l" r="r" t="t"/>
              <a:pathLst>
                <a:path extrusionOk="0" h="2" w="41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4800600" y="2822575"/>
              <a:ext cx="117475" cy="7937"/>
            </a:xfrm>
            <a:custGeom>
              <a:rect b="b" l="l" r="r" t="t"/>
              <a:pathLst>
                <a:path extrusionOk="0" h="3" w="61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187325" y="2714625"/>
              <a:ext cx="1925638" cy="31750"/>
            </a:xfrm>
            <a:custGeom>
              <a:rect b="b" l="l" r="r" t="t"/>
              <a:pathLst>
                <a:path extrusionOk="0" h="14" w="100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1947862" y="2735263"/>
              <a:ext cx="47625" cy="0"/>
            </a:xfrm>
            <a:custGeom>
              <a:rect b="b" l="l" r="r" t="t"/>
              <a:pathLst>
                <a:path extrusionOk="0" h="120000"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112712" y="2724150"/>
              <a:ext cx="74613" cy="0"/>
            </a:xfrm>
            <a:custGeom>
              <a:rect b="b" l="l" r="r" t="t"/>
              <a:pathLst>
                <a:path extrusionOk="0" h="120000"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187575" y="2717800"/>
              <a:ext cx="176213" cy="6350"/>
            </a:xfrm>
            <a:custGeom>
              <a:rect b="b" l="l" r="r" t="t"/>
              <a:pathLst>
                <a:path extrusionOk="0" h="3" w="92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2112962" y="2714625"/>
              <a:ext cx="90488" cy="4762"/>
            </a:xfrm>
            <a:custGeom>
              <a:rect b="b" l="l" r="r" t="t"/>
              <a:pathLst>
                <a:path extrusionOk="0" h="2" w="47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2101850" y="2811463"/>
              <a:ext cx="71438" cy="3175"/>
            </a:xfrm>
            <a:custGeom>
              <a:rect b="b" l="l" r="r" t="t"/>
              <a:pathLst>
                <a:path extrusionOk="0" h="1" w="37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1724025" y="2805113"/>
              <a:ext cx="120650" cy="4762"/>
            </a:xfrm>
            <a:custGeom>
              <a:rect b="b" l="l" r="r" t="t"/>
              <a:pathLst>
                <a:path extrusionOk="0" h="2" w="63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1744662" y="2833688"/>
              <a:ext cx="73025" cy="3175"/>
            </a:xfrm>
            <a:custGeom>
              <a:rect b="b" l="l" r="r" t="t"/>
              <a:pathLst>
                <a:path extrusionOk="0" h="1" w="38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-474663" y="2741613"/>
              <a:ext cx="3492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-947738" y="2725738"/>
              <a:ext cx="1239838" cy="19050"/>
            </a:xfrm>
            <a:custGeom>
              <a:rect b="b" l="l" r="r" t="t"/>
              <a:pathLst>
                <a:path extrusionOk="0" h="8" w="647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-1944688" y="2741613"/>
              <a:ext cx="4763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-1939925" y="2735263"/>
              <a:ext cx="173038" cy="6350"/>
            </a:xfrm>
            <a:custGeom>
              <a:rect b="b" l="l" r="r" t="t"/>
              <a:pathLst>
                <a:path extrusionOk="0" h="3" w="9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-1773238" y="2733675"/>
              <a:ext cx="123825" cy="12700"/>
            </a:xfrm>
            <a:custGeom>
              <a:rect b="b" l="l" r="r" t="t"/>
              <a:pathLst>
                <a:path extrusionOk="0" h="6" w="65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-1057275" y="2735263"/>
              <a:ext cx="57150" cy="3175"/>
            </a:xfrm>
            <a:custGeom>
              <a:rect b="b" l="l" r="r" t="t"/>
              <a:pathLst>
                <a:path extrusionOk="0" h="1" w="3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-1116013" y="2738438"/>
              <a:ext cx="58738" cy="3175"/>
            </a:xfrm>
            <a:custGeom>
              <a:rect b="b" l="l" r="r" t="t"/>
              <a:pathLst>
                <a:path extrusionOk="0" h="2" w="3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-1349375" y="2735263"/>
              <a:ext cx="84138" cy="0"/>
            </a:xfrm>
            <a:custGeom>
              <a:rect b="b" l="l" r="r" t="t"/>
              <a:pathLst>
                <a:path extrusionOk="0" h="120000"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-1265238" y="2735263"/>
              <a:ext cx="65088" cy="3175"/>
            </a:xfrm>
            <a:custGeom>
              <a:rect b="b" l="l" r="r" t="t"/>
              <a:pathLst>
                <a:path extrusionOk="0" h="1" w="34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-1219200" y="2728913"/>
              <a:ext cx="103188" cy="9525"/>
            </a:xfrm>
            <a:custGeom>
              <a:rect b="b" l="l" r="r" t="t"/>
              <a:pathLst>
                <a:path extrusionOk="0" h="4" w="5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1225550" y="2830513"/>
              <a:ext cx="73025" cy="3175"/>
            </a:xfrm>
            <a:custGeom>
              <a:rect b="b" l="l" r="r" t="t"/>
              <a:pathLst>
                <a:path extrusionOk="0" h="2" w="38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874712" y="2827338"/>
              <a:ext cx="39688" cy="317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417512" y="2827338"/>
              <a:ext cx="457200" cy="31750"/>
            </a:xfrm>
            <a:custGeom>
              <a:rect b="b" l="l" r="r" t="t"/>
              <a:pathLst>
                <a:path extrusionOk="0" h="14" w="238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755650" y="2859087"/>
              <a:ext cx="68263" cy="4762"/>
            </a:xfrm>
            <a:custGeom>
              <a:rect b="b" l="l" r="r" t="t"/>
              <a:pathLst>
                <a:path extrusionOk="0" h="2" w="36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-133350" y="2798763"/>
              <a:ext cx="111125" cy="4762"/>
            </a:xfrm>
            <a:custGeom>
              <a:rect b="b" l="l" r="r" t="t"/>
              <a:pathLst>
                <a:path extrusionOk="0" h="2" w="58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-22225" y="2800350"/>
              <a:ext cx="44450" cy="3175"/>
            </a:xfrm>
            <a:custGeom>
              <a:rect b="b" l="l" r="r" t="t"/>
              <a:pathLst>
                <a:path extrusionOk="0" h="1" w="23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-66675" y="2798763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-1566863" y="2730500"/>
              <a:ext cx="65088" cy="3175"/>
            </a:xfrm>
            <a:custGeom>
              <a:rect b="b" l="l" r="r" t="t"/>
              <a:pathLst>
                <a:path extrusionOk="0" h="1" w="34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-3175000" y="2740025"/>
              <a:ext cx="38100" cy="0"/>
            </a:xfrm>
            <a:custGeom>
              <a:rect b="b" l="l" r="r" t="t"/>
              <a:pathLst>
                <a:path extrusionOk="0" h="120000"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-3735388" y="2803525"/>
              <a:ext cx="6350" cy="1587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-3924300" y="2803525"/>
              <a:ext cx="188913" cy="3175"/>
            </a:xfrm>
            <a:custGeom>
              <a:rect b="b" l="l" r="r" t="t"/>
              <a:pathLst>
                <a:path extrusionOk="0" h="2" w="98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14" name="Google Shape;514;p7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7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7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7" name="Google Shape;517;p7"/>
          <p:cNvSpPr txBox="1"/>
          <p:nvPr>
            <p:ph idx="1" type="body"/>
          </p:nvPr>
        </p:nvSpPr>
        <p:spPr>
          <a:xfrm>
            <a:off x="1142107" y="5102526"/>
            <a:ext cx="6859786" cy="106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8" name="Google Shape;518;p7"/>
          <p:cNvSpPr txBox="1"/>
          <p:nvPr>
            <p:ph type="title"/>
          </p:nvPr>
        </p:nvSpPr>
        <p:spPr>
          <a:xfrm>
            <a:off x="1142107" y="1905000"/>
            <a:ext cx="6859786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1"/>
              <a:buFont typeface="Century Gothic"/>
              <a:buNone/>
              <a:defRPr b="0" sz="3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8"/>
          <p:cNvGrpSpPr/>
          <p:nvPr/>
        </p:nvGrpSpPr>
        <p:grpSpPr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521" name="Google Shape;521;p8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95" name="Google Shape;595;p8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8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8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8"/>
          <p:cNvSpPr txBox="1"/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9"/>
          <p:cNvGrpSpPr/>
          <p:nvPr/>
        </p:nvGrpSpPr>
        <p:grpSpPr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01" name="Google Shape;601;p9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602" name="Google Shape;602;p9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603" name="Google Shape;603;p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4" name="Google Shape;604;p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5" name="Google Shape;605;p9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6" name="Google Shape;606;p9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7" name="Google Shape;607;p9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8" name="Google Shape;608;p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9" name="Google Shape;609;p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0" name="Google Shape;610;p9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1" name="Google Shape;611;p9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2" name="Google Shape;612;p9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3" name="Google Shape;613;p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4" name="Google Shape;614;p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5" name="Google Shape;615;p9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6" name="Google Shape;616;p9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7" name="Google Shape;617;p9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8" name="Google Shape;618;p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9" name="Google Shape;619;p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0" name="Google Shape;620;p9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1" name="Google Shape;621;p9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2" name="Google Shape;622;p9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3" name="Google Shape;623;p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4" name="Google Shape;624;p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5" name="Google Shape;625;p9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6" name="Google Shape;626;p9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7" name="Google Shape;627;p9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8" name="Google Shape;628;p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9" name="Google Shape;629;p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0" name="Google Shape;630;p9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1" name="Google Shape;631;p9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2" name="Google Shape;632;p9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3" name="Google Shape;633;p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4" name="Google Shape;634;p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5" name="Google Shape;635;p9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6" name="Google Shape;636;p9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7" name="Google Shape;637;p9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8" name="Google Shape;638;p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9" name="Google Shape;639;p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0" name="Google Shape;640;p9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1" name="Google Shape;641;p9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2" name="Google Shape;642;p9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3" name="Google Shape;643;p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4" name="Google Shape;644;p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5" name="Google Shape;645;p9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6" name="Google Shape;646;p9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7" name="Google Shape;647;p9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8" name="Google Shape;648;p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9" name="Google Shape;649;p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0" name="Google Shape;650;p9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1" name="Google Shape;651;p9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2" name="Google Shape;652;p9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3" name="Google Shape;653;p9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4" name="Google Shape;654;p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5" name="Google Shape;655;p9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6" name="Google Shape;656;p9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7" name="Google Shape;657;p9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8" name="Google Shape;658;p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9" name="Google Shape;659;p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0" name="Google Shape;660;p9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1" name="Google Shape;661;p9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2" name="Google Shape;662;p9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3" name="Google Shape;663;p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4" name="Google Shape;664;p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5" name="Google Shape;665;p9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9" name="Google Shape;669;p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0" name="Google Shape;670;p9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1" name="Google Shape;671;p9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2" name="Google Shape;672;p9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3" name="Google Shape;673;p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77" name="Google Shape;677;p9"/>
              <p:cNvGrpSpPr/>
              <p:nvPr/>
            </p:nvGrpSpPr>
            <p:grpSpPr>
              <a:xfrm flipH="1" rot="-5400000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678" name="Google Shape;678;p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9" name="Google Shape;689;p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0" name="Google Shape;690;p9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4" name="Google Shape;694;p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5" name="Google Shape;695;p9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4" name="Google Shape;714;p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5" name="Google Shape;715;p9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6" name="Google Shape;716;p9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7" name="Google Shape;717;p9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8" name="Google Shape;718;p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9" name="Google Shape;719;p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0" name="Google Shape;720;p9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1" name="Google Shape;721;p9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2" name="Google Shape;722;p9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3" name="Google Shape;723;p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4" name="Google Shape;724;p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5" name="Google Shape;725;p9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6" name="Google Shape;726;p9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8" name="Google Shape;728;p9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29" name="Google Shape;729;p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0" name="Google Shape;730;p9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1" name="Google Shape;731;p9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2" name="Google Shape;732;p9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3" name="Google Shape;733;p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4" name="Google Shape;734;p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5" name="Google Shape;735;p9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6" name="Google Shape;736;p9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7" name="Google Shape;737;p9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8" name="Google Shape;738;p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9" name="Google Shape;739;p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0" name="Google Shape;740;p9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1" name="Google Shape;741;p9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2" name="Google Shape;742;p9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3" name="Google Shape;743;p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4" name="Google Shape;744;p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5" name="Google Shape;745;p9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6" name="Google Shape;746;p9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7" name="Google Shape;747;p9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8" name="Google Shape;748;p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9" name="Google Shape;749;p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50" name="Google Shape;750;p9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51" name="Google Shape;751;p9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752" name="Google Shape;752;p9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753" name="Google Shape;753;p9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754" name="Google Shape;754;p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55" name="Google Shape;755;p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56" name="Google Shape;756;p9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57" name="Google Shape;757;p9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58" name="Google Shape;758;p9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59" name="Google Shape;759;p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0" name="Google Shape;760;p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1" name="Google Shape;761;p9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2" name="Google Shape;762;p9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3" name="Google Shape;763;p9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4" name="Google Shape;764;p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5" name="Google Shape;765;p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6" name="Google Shape;766;p9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7" name="Google Shape;767;p9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8" name="Google Shape;768;p9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69" name="Google Shape;769;p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0" name="Google Shape;770;p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1" name="Google Shape;771;p9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2" name="Google Shape;772;p9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3" name="Google Shape;773;p9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4" name="Google Shape;774;p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5" name="Google Shape;775;p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6" name="Google Shape;776;p9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7" name="Google Shape;777;p9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8" name="Google Shape;778;p9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9" name="Google Shape;779;p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0" name="Google Shape;780;p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1" name="Google Shape;781;p9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2" name="Google Shape;782;p9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3" name="Google Shape;783;p9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4" name="Google Shape;784;p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5" name="Google Shape;785;p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6" name="Google Shape;786;p9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7" name="Google Shape;787;p9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8" name="Google Shape;788;p9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9" name="Google Shape;789;p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0" name="Google Shape;790;p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1" name="Google Shape;791;p9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2" name="Google Shape;792;p9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3" name="Google Shape;793;p9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4" name="Google Shape;794;p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5" name="Google Shape;795;p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6" name="Google Shape;796;p9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7" name="Google Shape;797;p9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8" name="Google Shape;798;p9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99" name="Google Shape;799;p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0" name="Google Shape;800;p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1" name="Google Shape;801;p9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2" name="Google Shape;802;p9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3" name="Google Shape;803;p9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4" name="Google Shape;804;p9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5" name="Google Shape;805;p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6" name="Google Shape;806;p9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7" name="Google Shape;807;p9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8" name="Google Shape;808;p9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09" name="Google Shape;809;p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0" name="Google Shape;810;p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1" name="Google Shape;811;p9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2" name="Google Shape;812;p9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3" name="Google Shape;813;p9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4" name="Google Shape;814;p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5" name="Google Shape;815;p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6" name="Google Shape;816;p9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7" name="Google Shape;817;p9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8" name="Google Shape;818;p9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19" name="Google Shape;819;p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0" name="Google Shape;820;p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1" name="Google Shape;821;p9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2" name="Google Shape;822;p9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3" name="Google Shape;823;p9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4" name="Google Shape;824;p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5" name="Google Shape;825;p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6" name="Google Shape;826;p9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27" name="Google Shape;827;p9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828" name="Google Shape;828;p9"/>
              <p:cNvGrpSpPr/>
              <p:nvPr/>
            </p:nvGrpSpPr>
            <p:grpSpPr>
              <a:xfrm flipH="1" rot="-5400000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829" name="Google Shape;829;p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0" name="Google Shape;830;p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1" name="Google Shape;831;p9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2" name="Google Shape;832;p9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3" name="Google Shape;833;p9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4" name="Google Shape;834;p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5" name="Google Shape;835;p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6" name="Google Shape;836;p9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7" name="Google Shape;837;p9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8" name="Google Shape;838;p9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39" name="Google Shape;839;p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0" name="Google Shape;840;p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1" name="Google Shape;841;p9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2" name="Google Shape;842;p9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3" name="Google Shape;843;p9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4" name="Google Shape;844;p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5" name="Google Shape;845;p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6" name="Google Shape;846;p9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7" name="Google Shape;847;p9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8" name="Google Shape;848;p9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49" name="Google Shape;849;p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3" name="Google Shape;853;p9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4" name="Google Shape;854;p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5" name="Google Shape;855;p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6" name="Google Shape;856;p9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7" name="Google Shape;857;p9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8" name="Google Shape;858;p9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59" name="Google Shape;859;p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0" name="Google Shape;860;p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1" name="Google Shape;861;p9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2" name="Google Shape;862;p9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3" name="Google Shape;863;p9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4" name="Google Shape;864;p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5" name="Google Shape;865;p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6" name="Google Shape;866;p9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7" name="Google Shape;867;p9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8" name="Google Shape;868;p9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69" name="Google Shape;869;p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0" name="Google Shape;870;p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1" name="Google Shape;871;p9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2" name="Google Shape;872;p9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3" name="Google Shape;873;p9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4" name="Google Shape;874;p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5" name="Google Shape;875;p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6" name="Google Shape;876;p9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7" name="Google Shape;877;p9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8" name="Google Shape;878;p9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0" name="Google Shape;880;p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1" name="Google Shape;881;p9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2" name="Google Shape;882;p9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3" name="Google Shape;883;p9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4" name="Google Shape;884;p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5" name="Google Shape;885;p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6" name="Google Shape;886;p9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7" name="Google Shape;887;p9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8" name="Google Shape;888;p9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89" name="Google Shape;889;p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0" name="Google Shape;890;p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1" name="Google Shape;891;p9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2" name="Google Shape;892;p9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3" name="Google Shape;893;p9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4" name="Google Shape;894;p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5" name="Google Shape;895;p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6" name="Google Shape;896;p9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7" name="Google Shape;897;p9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8" name="Google Shape;898;p9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899" name="Google Shape;899;p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00" name="Google Shape;900;p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01" name="Google Shape;901;p9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02" name="Google Shape;902;p9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</p:grpSp>
      <p:sp>
        <p:nvSpPr>
          <p:cNvPr id="903" name="Google Shape;903;p9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4" name="Google Shape;904;p9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9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6" name="Google Shape;906;p9"/>
          <p:cNvSpPr txBox="1"/>
          <p:nvPr>
            <p:ph idx="1" type="body"/>
          </p:nvPr>
        </p:nvSpPr>
        <p:spPr>
          <a:xfrm>
            <a:off x="3533436" y="1905000"/>
            <a:ext cx="4253068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Char char="▶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▶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907" name="Google Shape;907;p9"/>
          <p:cNvSpPr txBox="1"/>
          <p:nvPr>
            <p:ph idx="2" type="body"/>
          </p:nvPr>
        </p:nvSpPr>
        <p:spPr>
          <a:xfrm>
            <a:off x="1142107" y="3429000"/>
            <a:ext cx="2057936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908" name="Google Shape;908;p9"/>
          <p:cNvSpPr txBox="1"/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1"/>
              <a:buFont typeface="Century Gothic"/>
              <a:buNone/>
              <a:defRPr b="0" sz="24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10"/>
          <p:cNvGrpSpPr/>
          <p:nvPr/>
        </p:nvGrpSpPr>
        <p:grpSpPr>
          <a:xfrm flipH="1">
            <a:off x="1085907" y="1630822"/>
            <a:ext cx="4719500" cy="4575885"/>
            <a:chOff x="4417839" y="1630821"/>
            <a:chExt cx="6291028" cy="4575885"/>
          </a:xfrm>
        </p:grpSpPr>
        <p:grpSp>
          <p:nvGrpSpPr>
            <p:cNvPr id="911" name="Google Shape;911;p10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912" name="Google Shape;912;p10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913" name="Google Shape;913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14" name="Google Shape;914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15" name="Google Shape;915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16" name="Google Shape;916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17" name="Google Shape;917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18" name="Google Shape;918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19" name="Google Shape;919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0" name="Google Shape;920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1" name="Google Shape;921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2" name="Google Shape;922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3" name="Google Shape;923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4" name="Google Shape;924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5" name="Google Shape;925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6" name="Google Shape;926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7" name="Google Shape;927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8" name="Google Shape;928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29" name="Google Shape;929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0" name="Google Shape;930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1" name="Google Shape;931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2" name="Google Shape;932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3" name="Google Shape;933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4" name="Google Shape;934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5" name="Google Shape;935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6" name="Google Shape;936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7" name="Google Shape;937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8" name="Google Shape;938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39" name="Google Shape;939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0" name="Google Shape;940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1" name="Google Shape;941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2" name="Google Shape;942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3" name="Google Shape;943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4" name="Google Shape;944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5" name="Google Shape;945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6" name="Google Shape;946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7" name="Google Shape;947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8" name="Google Shape;948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49" name="Google Shape;949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0" name="Google Shape;950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1" name="Google Shape;951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2" name="Google Shape;952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3" name="Google Shape;953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4" name="Google Shape;954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5" name="Google Shape;955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6" name="Google Shape;956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7" name="Google Shape;957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8" name="Google Shape;958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59" name="Google Shape;959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0" name="Google Shape;960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1" name="Google Shape;961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2" name="Google Shape;962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3" name="Google Shape;963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4" name="Google Shape;964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5" name="Google Shape;965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6" name="Google Shape;966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7" name="Google Shape;967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8" name="Google Shape;968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69" name="Google Shape;969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0" name="Google Shape;970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1" name="Google Shape;971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2" name="Google Shape;972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3" name="Google Shape;973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4" name="Google Shape;974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5" name="Google Shape;975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6" name="Google Shape;976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7" name="Google Shape;977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8" name="Google Shape;978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79" name="Google Shape;979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80" name="Google Shape;980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81" name="Google Shape;981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82" name="Google Shape;982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83" name="Google Shape;983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84" name="Google Shape;984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85" name="Google Shape;985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86" name="Google Shape;986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987" name="Google Shape;987;p10"/>
              <p:cNvGrpSpPr/>
              <p:nvPr/>
            </p:nvGrpSpPr>
            <p:grpSpPr>
              <a:xfrm flipH="1" rot="-5400000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988" name="Google Shape;988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89" name="Google Shape;989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0" name="Google Shape;990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1" name="Google Shape;991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2" name="Google Shape;992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3" name="Google Shape;993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4" name="Google Shape;994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5" name="Google Shape;995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6" name="Google Shape;996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7" name="Google Shape;997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8" name="Google Shape;998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999" name="Google Shape;999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0" name="Google Shape;1000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1" name="Google Shape;1001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2" name="Google Shape;1002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3" name="Google Shape;1003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4" name="Google Shape;1004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5" name="Google Shape;1005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6" name="Google Shape;1006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7" name="Google Shape;1007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8" name="Google Shape;1008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9" name="Google Shape;1009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0" name="Google Shape;1010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1" name="Google Shape;1011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2" name="Google Shape;1012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3" name="Google Shape;1013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4" name="Google Shape;1014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5" name="Google Shape;1015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6" name="Google Shape;1016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7" name="Google Shape;1017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8" name="Google Shape;1018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19" name="Google Shape;1019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0" name="Google Shape;1020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1" name="Google Shape;1021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2" name="Google Shape;1022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3" name="Google Shape;1023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4" name="Google Shape;1024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5" name="Google Shape;1025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6" name="Google Shape;1026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7" name="Google Shape;1027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8" name="Google Shape;1028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29" name="Google Shape;1029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0" name="Google Shape;1030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1" name="Google Shape;1031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2" name="Google Shape;1032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3" name="Google Shape;1033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4" name="Google Shape;1034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5" name="Google Shape;1035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6" name="Google Shape;1036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7" name="Google Shape;1037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8" name="Google Shape;1038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39" name="Google Shape;1039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0" name="Google Shape;1040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1" name="Google Shape;1041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2" name="Google Shape;1042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3" name="Google Shape;1043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4" name="Google Shape;1044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5" name="Google Shape;1045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6" name="Google Shape;1046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7" name="Google Shape;1047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8" name="Google Shape;1048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49" name="Google Shape;1049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0" name="Google Shape;1050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1" name="Google Shape;1051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2" name="Google Shape;1052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3" name="Google Shape;1053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4" name="Google Shape;1054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5" name="Google Shape;1055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6" name="Google Shape;1056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7" name="Google Shape;1057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8" name="Google Shape;1058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59" name="Google Shape;1059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60" name="Google Shape;1060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61" name="Google Shape;1061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1062" name="Google Shape;1062;p10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063" name="Google Shape;1063;p10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1064" name="Google Shape;1064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65" name="Google Shape;1065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66" name="Google Shape;1066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67" name="Google Shape;1067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68" name="Google Shape;1068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69" name="Google Shape;1069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0" name="Google Shape;1070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1" name="Google Shape;1071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2" name="Google Shape;1072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3" name="Google Shape;1073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4" name="Google Shape;1074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5" name="Google Shape;1075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6" name="Google Shape;1076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7" name="Google Shape;1077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8" name="Google Shape;1078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79" name="Google Shape;1079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0" name="Google Shape;1080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1" name="Google Shape;1081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2" name="Google Shape;1082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3" name="Google Shape;1083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4" name="Google Shape;1084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5" name="Google Shape;1085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6" name="Google Shape;1086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7" name="Google Shape;1087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8" name="Google Shape;1088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89" name="Google Shape;1089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0" name="Google Shape;1090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1" name="Google Shape;1091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2" name="Google Shape;1092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3" name="Google Shape;1093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4" name="Google Shape;1094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5" name="Google Shape;1095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6" name="Google Shape;1096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7" name="Google Shape;1097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8" name="Google Shape;1098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99" name="Google Shape;1099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0" name="Google Shape;1100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1" name="Google Shape;1101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2" name="Google Shape;1102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3" name="Google Shape;1103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4" name="Google Shape;1104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5" name="Google Shape;1105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6" name="Google Shape;1106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7" name="Google Shape;1107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8" name="Google Shape;1108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09" name="Google Shape;1109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0" name="Google Shape;1110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1" name="Google Shape;1111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2" name="Google Shape;1112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3" name="Google Shape;1113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4" name="Google Shape;1114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5" name="Google Shape;1115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6" name="Google Shape;1116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7" name="Google Shape;1117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8" name="Google Shape;1118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19" name="Google Shape;1119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0" name="Google Shape;1120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1" name="Google Shape;1121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2" name="Google Shape;1122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3" name="Google Shape;1123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4" name="Google Shape;1124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5" name="Google Shape;1125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6" name="Google Shape;1126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7" name="Google Shape;1127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8" name="Google Shape;1128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29" name="Google Shape;1129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30" name="Google Shape;1130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31" name="Google Shape;1131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32" name="Google Shape;1132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33" name="Google Shape;1133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34" name="Google Shape;1134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35" name="Google Shape;1135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36" name="Google Shape;1136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37" name="Google Shape;1137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138" name="Google Shape;1138;p10"/>
              <p:cNvGrpSpPr/>
              <p:nvPr/>
            </p:nvGrpSpPr>
            <p:grpSpPr>
              <a:xfrm flipH="1" rot="-5400000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1139" name="Google Shape;1139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0" name="Google Shape;1140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1" name="Google Shape;1141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2" name="Google Shape;1142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3" name="Google Shape;1143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4" name="Google Shape;1144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5" name="Google Shape;1145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6" name="Google Shape;1146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8" name="Google Shape;1148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49" name="Google Shape;1149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0" name="Google Shape;1150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1" name="Google Shape;1151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2" name="Google Shape;1152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3" name="Google Shape;1153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4" name="Google Shape;1154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5" name="Google Shape;1155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7" name="Google Shape;1157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8" name="Google Shape;1158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59" name="Google Shape;1159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1" name="Google Shape;1161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2" name="Google Shape;1162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3" name="Google Shape;1163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4" name="Google Shape;1164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5" name="Google Shape;1165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6" name="Google Shape;1166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7" name="Google Shape;1167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8" name="Google Shape;1168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69" name="Google Shape;1169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0" name="Google Shape;1170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1" name="Google Shape;1171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3" name="Google Shape;1173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4" name="Google Shape;1174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5" name="Google Shape;1175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6" name="Google Shape;1176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7" name="Google Shape;1177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8" name="Google Shape;1178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79" name="Google Shape;1179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0" name="Google Shape;1180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2" name="Google Shape;1182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3" name="Google Shape;1183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4" name="Google Shape;1184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6" name="Google Shape;1186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7" name="Google Shape;1187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8" name="Google Shape;1188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89" name="Google Shape;1189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0" name="Google Shape;1190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1" name="Google Shape;1191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2" name="Google Shape;1192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3" name="Google Shape;1193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4" name="Google Shape;1194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5" name="Google Shape;1195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6" name="Google Shape;1196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7" name="Google Shape;1197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8" name="Google Shape;1198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99" name="Google Shape;1199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0" name="Google Shape;1200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1" name="Google Shape;1201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2" name="Google Shape;1202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3" name="Google Shape;1203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4" name="Google Shape;1204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5" name="Google Shape;1205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6" name="Google Shape;1206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7" name="Google Shape;1207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8" name="Google Shape;1208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09" name="Google Shape;1209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10" name="Google Shape;1210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11" name="Google Shape;1211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12" name="Google Shape;1212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</p:grpSp>
      <p:sp>
        <p:nvSpPr>
          <p:cNvPr id="1213" name="Google Shape;1213;p10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4" name="Google Shape;1214;p10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5" name="Google Shape;1215;p10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6" name="Google Shape;1216;p10"/>
          <p:cNvSpPr/>
          <p:nvPr>
            <p:ph idx="2" type="pic"/>
          </p:nvPr>
        </p:nvSpPr>
        <p:spPr>
          <a:xfrm>
            <a:off x="1309719" y="1884311"/>
            <a:ext cx="4253068" cy="4041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914400"/>
          <a:lstStyle>
            <a:lvl1pPr lvl="0" marR="0" rtl="0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101"/>
              <a:buFont typeface="Noto Sans Symbols"/>
              <a:buNone/>
              <a:defRPr b="0" i="0" sz="21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7" name="Google Shape;1217;p10"/>
          <p:cNvSpPr txBox="1"/>
          <p:nvPr>
            <p:ph idx="1" type="body"/>
          </p:nvPr>
        </p:nvSpPr>
        <p:spPr>
          <a:xfrm>
            <a:off x="5931014" y="3411748"/>
            <a:ext cx="2057936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1218" name="Google Shape;1218;p10"/>
          <p:cNvSpPr txBox="1"/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1"/>
              <a:buFont typeface="Century Gothic"/>
              <a:buNone/>
              <a:defRPr b="0" sz="24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▶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7180" lvl="2" marL="1371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1"/>
              <a:buFont typeface="Century Gothic"/>
              <a:buNone/>
              <a:defRPr b="0" i="0" sz="24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awnnetwork.org/" TargetMode="External"/><Relationship Id="rId10" Type="http://schemas.openxmlformats.org/officeDocument/2006/relationships/hyperlink" Target="https://youtu.be/DZwfujkNBG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merriam-webster.com/dictionary/burnout" TargetMode="External"/><Relationship Id="rId4" Type="http://schemas.openxmlformats.org/officeDocument/2006/relationships/hyperlink" Target="https://www.quora.com/profile/Myriam-R-Roberts" TargetMode="External"/><Relationship Id="rId9" Type="http://schemas.openxmlformats.org/officeDocument/2006/relationships/hyperlink" Target="https://www.ncbi.nlm.nih.gov/pmc/articles/PMC4949854/" TargetMode="External"/><Relationship Id="rId5" Type="http://schemas.openxmlformats.org/officeDocument/2006/relationships/hyperlink" Target="https://www.thebalancecareers.com/how-to-deal-with-work-burnout-4142144" TargetMode="External"/><Relationship Id="rId6" Type="http://schemas.openxmlformats.org/officeDocument/2006/relationships/hyperlink" Target="https://psychcentral.com/encyclopedia/regression/" TargetMode="External"/><Relationship Id="rId7" Type="http://schemas.openxmlformats.org/officeDocument/2006/relationships/hyperlink" Target="https://doi.org/10.1007/s10803-012-1621-x" TargetMode="External"/><Relationship Id="rId8" Type="http://schemas.openxmlformats.org/officeDocument/2006/relationships/hyperlink" Target="https://www.ncbi.nlm.nih.gov/pmc/articles/PMC4949854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DZwfujkNBGk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3"/>
          <p:cNvSpPr txBox="1"/>
          <p:nvPr>
            <p:ph idx="1" type="subTitle"/>
          </p:nvPr>
        </p:nvSpPr>
        <p:spPr>
          <a:xfrm>
            <a:off x="2458" y="457200"/>
            <a:ext cx="9144000" cy="94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South Carolina Speech-Language-Hearing Association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Annual Convention 2019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386" name="Google Shape;1386;p13"/>
          <p:cNvSpPr txBox="1"/>
          <p:nvPr>
            <p:ph type="ctrTitle"/>
          </p:nvPr>
        </p:nvSpPr>
        <p:spPr>
          <a:xfrm>
            <a:off x="0" y="1737163"/>
            <a:ext cx="91440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45"/>
              <a:buFont typeface="Century Gothic"/>
              <a:buNone/>
            </a:pPr>
            <a:r>
              <a:rPr b="1" lang="en-US" sz="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Autistic Burnout or Regression </a:t>
            </a:r>
            <a:r>
              <a:rPr b="1"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Individuals on the Autism Spectrum</a:t>
            </a:r>
            <a:endParaRPr sz="3645">
              <a:solidFill>
                <a:srgbClr val="FFFF00"/>
              </a:solidFill>
            </a:endParaRPr>
          </a:p>
        </p:txBody>
      </p:sp>
      <p:sp>
        <p:nvSpPr>
          <p:cNvPr id="1387" name="Google Shape;1387;p13"/>
          <p:cNvSpPr txBox="1"/>
          <p:nvPr/>
        </p:nvSpPr>
        <p:spPr>
          <a:xfrm>
            <a:off x="5181600" y="5698254"/>
            <a:ext cx="3733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Jill Barton, M.S.,CCC-SLP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Google Shape;14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75" y="275113"/>
            <a:ext cx="8401076" cy="63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22"/>
          <p:cNvSpPr/>
          <p:nvPr/>
        </p:nvSpPr>
        <p:spPr>
          <a:xfrm>
            <a:off x="3721925" y="1206175"/>
            <a:ext cx="2119500" cy="2774400"/>
          </a:xfrm>
          <a:prstGeom prst="flowChartAlternateProcess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22"/>
          <p:cNvSpPr/>
          <p:nvPr/>
        </p:nvSpPr>
        <p:spPr>
          <a:xfrm>
            <a:off x="3222225" y="4376725"/>
            <a:ext cx="2257200" cy="199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22"/>
          <p:cNvSpPr/>
          <p:nvPr/>
        </p:nvSpPr>
        <p:spPr>
          <a:xfrm>
            <a:off x="6203225" y="1206175"/>
            <a:ext cx="2050500" cy="4979700"/>
          </a:xfrm>
          <a:prstGeom prst="flowChartAlternateProcess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3" name="Google Shape;14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000" y="152400"/>
            <a:ext cx="4566003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23"/>
          <p:cNvSpPr/>
          <p:nvPr/>
        </p:nvSpPr>
        <p:spPr>
          <a:xfrm>
            <a:off x="2412350" y="3308375"/>
            <a:ext cx="4342200" cy="14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23"/>
          <p:cNvSpPr/>
          <p:nvPr/>
        </p:nvSpPr>
        <p:spPr>
          <a:xfrm>
            <a:off x="2498525" y="4807500"/>
            <a:ext cx="4256100" cy="16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0" name="Google Shape;14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000" y="152400"/>
            <a:ext cx="4566003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24"/>
          <p:cNvSpPr/>
          <p:nvPr/>
        </p:nvSpPr>
        <p:spPr>
          <a:xfrm>
            <a:off x="2498525" y="4755750"/>
            <a:ext cx="4273200" cy="161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24"/>
          <p:cNvSpPr/>
          <p:nvPr/>
        </p:nvSpPr>
        <p:spPr>
          <a:xfrm>
            <a:off x="3963175" y="1895425"/>
            <a:ext cx="2653500" cy="1240500"/>
          </a:xfrm>
          <a:prstGeom prst="rect">
            <a:avLst/>
          </a:prstGeom>
          <a:solidFill>
            <a:srgbClr val="B4DCFA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25"/>
          <p:cNvSpPr txBox="1"/>
          <p:nvPr>
            <p:ph type="title"/>
          </p:nvPr>
        </p:nvSpPr>
        <p:spPr>
          <a:xfrm>
            <a:off x="1142100" y="412800"/>
            <a:ext cx="68598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/>
              <a:t>What To Do Now</a:t>
            </a:r>
            <a:endParaRPr/>
          </a:p>
        </p:txBody>
      </p:sp>
      <p:pic>
        <p:nvPicPr>
          <p:cNvPr id="1468" name="Google Shape;14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100" y="1629675"/>
            <a:ext cx="6859801" cy="515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5"/>
          <p:cNvSpPr/>
          <p:nvPr/>
        </p:nvSpPr>
        <p:spPr>
          <a:xfrm>
            <a:off x="3756400" y="2343375"/>
            <a:ext cx="1806300" cy="2309100"/>
          </a:xfrm>
          <a:prstGeom prst="flowChartAlternateProcess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25"/>
          <p:cNvSpPr/>
          <p:nvPr/>
        </p:nvSpPr>
        <p:spPr>
          <a:xfrm>
            <a:off x="5792450" y="2343375"/>
            <a:ext cx="1720200" cy="4145400"/>
          </a:xfrm>
          <a:prstGeom prst="flowChartAlternateProcess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1" name="Google Shape;1471;p25"/>
          <p:cNvSpPr/>
          <p:nvPr/>
        </p:nvSpPr>
        <p:spPr>
          <a:xfrm>
            <a:off x="1709000" y="2372775"/>
            <a:ext cx="1720200" cy="2309100"/>
          </a:xfrm>
          <a:prstGeom prst="flowChartAlternateProcess">
            <a:avLst/>
          </a:prstGeom>
          <a:solidFill>
            <a:srgbClr val="76A5AF">
              <a:alpha val="4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25"/>
          <p:cNvSpPr/>
          <p:nvPr/>
        </p:nvSpPr>
        <p:spPr>
          <a:xfrm>
            <a:off x="3429200" y="4989775"/>
            <a:ext cx="1806300" cy="1602600"/>
          </a:xfrm>
          <a:prstGeom prst="flowChartAlternateProcess">
            <a:avLst/>
          </a:prstGeom>
          <a:solidFill>
            <a:srgbClr val="CCCCCC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" name="Google Shape;14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50" y="103375"/>
            <a:ext cx="8863425" cy="66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26"/>
          <p:cNvSpPr/>
          <p:nvPr/>
        </p:nvSpPr>
        <p:spPr>
          <a:xfrm>
            <a:off x="878800" y="1068325"/>
            <a:ext cx="2223000" cy="2929200"/>
          </a:xfrm>
          <a:prstGeom prst="flowChartAlternateProcess">
            <a:avLst/>
          </a:prstGeom>
          <a:solidFill>
            <a:srgbClr val="76A5AF">
              <a:alpha val="480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26"/>
          <p:cNvSpPr/>
          <p:nvPr/>
        </p:nvSpPr>
        <p:spPr>
          <a:xfrm>
            <a:off x="6203225" y="1068325"/>
            <a:ext cx="2154000" cy="5307300"/>
          </a:xfrm>
          <a:prstGeom prst="flowChartAlternateProcess">
            <a:avLst/>
          </a:prstGeom>
          <a:solidFill>
            <a:srgbClr val="A45605">
              <a:alpha val="53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26"/>
          <p:cNvSpPr/>
          <p:nvPr/>
        </p:nvSpPr>
        <p:spPr>
          <a:xfrm>
            <a:off x="3101800" y="4421150"/>
            <a:ext cx="2257200" cy="2109600"/>
          </a:xfrm>
          <a:prstGeom prst="flowChartAlternateProcess">
            <a:avLst/>
          </a:prstGeom>
          <a:solidFill>
            <a:srgbClr val="CCCCCC">
              <a:alpha val="7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" name="Google Shape;14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000" y="152400"/>
            <a:ext cx="4566003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27"/>
          <p:cNvSpPr/>
          <p:nvPr/>
        </p:nvSpPr>
        <p:spPr>
          <a:xfrm>
            <a:off x="3963175" y="1895425"/>
            <a:ext cx="2653500" cy="1240500"/>
          </a:xfrm>
          <a:prstGeom prst="rect">
            <a:avLst/>
          </a:prstGeom>
          <a:solidFill>
            <a:srgbClr val="B4DCFA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27"/>
          <p:cNvSpPr/>
          <p:nvPr/>
        </p:nvSpPr>
        <p:spPr>
          <a:xfrm>
            <a:off x="3945925" y="3387275"/>
            <a:ext cx="2653500" cy="1240500"/>
          </a:xfrm>
          <a:prstGeom prst="rect">
            <a:avLst/>
          </a:prstGeom>
          <a:solidFill>
            <a:srgbClr val="8E7CC3">
              <a:alpha val="7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Google Shape;14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813" y="743813"/>
            <a:ext cx="5370375" cy="53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29"/>
          <p:cNvSpPr txBox="1"/>
          <p:nvPr>
            <p:ph idx="1" type="body"/>
          </p:nvPr>
        </p:nvSpPr>
        <p:spPr>
          <a:xfrm>
            <a:off x="516925" y="1577600"/>
            <a:ext cx="8374200" cy="528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1700"/>
              <a:buChar char="➢"/>
            </a:pPr>
            <a:r>
              <a:rPr lang="en-US" sz="1700" u="sng">
                <a:hlinkClick r:id="rId3"/>
              </a:rPr>
              <a:t>https://www.merriam-webster.com/dictionary/burnout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➢"/>
            </a:pPr>
            <a:r>
              <a:rPr lang="en-US" sz="1700" u="sng">
                <a:hlinkClick r:id="rId4"/>
              </a:rPr>
              <a:t>https://www.quora.com/profile/Myriam-R-Roberts</a:t>
            </a:r>
            <a:r>
              <a:rPr lang="en-US" sz="1700"/>
              <a:t>: April 5, 2017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➢"/>
            </a:pPr>
            <a:r>
              <a:rPr lang="en-US" sz="1700" u="sng">
                <a:hlinkClick r:id="rId5"/>
              </a:rPr>
              <a:t>https://www.thebalancecareers.com/how-to-deal-with-work-burnout-4142144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➢"/>
            </a:pPr>
            <a:r>
              <a:rPr lang="en-US" sz="1700" u="sng">
                <a:hlinkClick r:id="rId6"/>
              </a:rPr>
              <a:t>https://psychcentral.com/encyclopedia/regression/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➢"/>
            </a:pPr>
            <a:r>
              <a:rPr lang="en-US" sz="1700"/>
              <a:t>Barger, B.D., Campbell, J.M. &amp; McDonough, J.D. J Autism Dev Disord (2013) 43: 817. </a:t>
            </a:r>
            <a:r>
              <a:rPr lang="en-US" sz="1700" u="sng">
                <a:hlinkClick r:id="rId7"/>
              </a:rPr>
              <a:t>https://doi.org/10.1007/s10803-012-1621-x</a:t>
            </a:r>
            <a:endParaRPr sz="1700" u="sng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➢"/>
            </a:pPr>
            <a:r>
              <a:rPr lang="en-US" sz="1700" u="sng">
                <a:hlinkClick r:id="rId8"/>
              </a:rPr>
              <a:t>h</a:t>
            </a:r>
            <a:r>
              <a:rPr lang="en-US" sz="1700" u="sng">
                <a:hlinkClick r:id="rId9"/>
              </a:rPr>
              <a:t>ttps://www.ncbi.nlm.nih.gov/pmc/articles/PMC4949854/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➢"/>
            </a:pPr>
            <a:r>
              <a:rPr lang="en-US" sz="1700"/>
              <a:t>Rogers SJ. Developmental regression in autism spectrum disorders. Ment Retard Dev Disabil Res Rev2004; 10: 139–143.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➢"/>
            </a:pPr>
            <a:r>
              <a:rPr lang="en-US" sz="1700"/>
              <a:t>Amythest Schaber; Ask an Autistic #3 - What is Autistic: </a:t>
            </a:r>
            <a:r>
              <a:rPr lang="en-US" sz="1700"/>
              <a:t>B</a:t>
            </a:r>
            <a:r>
              <a:rPr lang="en-US" sz="1700"/>
              <a:t>urnout?</a:t>
            </a:r>
            <a:r>
              <a:rPr lang="en-US" sz="1700" u="sng">
                <a:hlinkClick r:id="rId10"/>
              </a:rPr>
              <a:t>https://youtu.be/DZwfujkNBGk</a:t>
            </a:r>
            <a:endParaRPr sz="1700"/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➢"/>
            </a:pPr>
            <a:r>
              <a:rPr lang="en-US" sz="1700" u="sng">
                <a:hlinkClick r:id="rId11"/>
              </a:rPr>
              <a:t>https://awnnetwork.org/</a:t>
            </a:r>
            <a:r>
              <a:rPr lang="en-US" sz="1700"/>
              <a:t>: https://qr.ae/TUrRhw</a:t>
            </a:r>
            <a:br>
              <a:rPr lang="en-US">
                <a:highlight>
                  <a:srgbClr val="FCFCFC"/>
                </a:highlight>
              </a:rPr>
            </a:br>
            <a:endParaRPr>
              <a:highlight>
                <a:srgbClr val="FCFCFC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3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CFCFC"/>
              </a:highlight>
            </a:endParaRPr>
          </a:p>
        </p:txBody>
      </p:sp>
      <p:sp>
        <p:nvSpPr>
          <p:cNvPr id="1498" name="Google Shape;1498;p29"/>
          <p:cNvSpPr txBox="1"/>
          <p:nvPr>
            <p:ph type="title"/>
          </p:nvPr>
        </p:nvSpPr>
        <p:spPr>
          <a:xfrm>
            <a:off x="1142108" y="274638"/>
            <a:ext cx="6859800" cy="102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References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4"/>
          <p:cNvSpPr txBox="1"/>
          <p:nvPr>
            <p:ph idx="1" type="body"/>
          </p:nvPr>
        </p:nvSpPr>
        <p:spPr>
          <a:xfrm>
            <a:off x="304800" y="19050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5795" lvl="0" marL="20579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 have 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relevant financial relationship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(s)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 with	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South Carolina Speech and Hearing Association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5795" lvl="1" marL="41159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 have received financial compensation for this presentation.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205795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05795" lvl="0" marL="205795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2240"/>
              <a:buFont typeface="Noto Sans Symbols"/>
              <a:buChar char="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 have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 relevant non-financial relationship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to disclose.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4"/>
          <p:cNvSpPr txBox="1"/>
          <p:nvPr>
            <p:ph type="title"/>
          </p:nvPr>
        </p:nvSpPr>
        <p:spPr>
          <a:xfrm>
            <a:off x="1252525" y="381000"/>
            <a:ext cx="68598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/>
              <a:t>Disclosures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5"/>
          <p:cNvSpPr txBox="1"/>
          <p:nvPr>
            <p:ph idx="1" type="body"/>
          </p:nvPr>
        </p:nvSpPr>
        <p:spPr>
          <a:xfrm>
            <a:off x="499700" y="1905000"/>
            <a:ext cx="82365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This presentation will provide the participant with information regarding various terms used when discussing Autistic Burnout as well as provide a discussion platform for implementation of strategies to increase the recovery period while continuing in a clinical therapy setting.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5"/>
          <p:cNvSpPr txBox="1"/>
          <p:nvPr>
            <p:ph type="title"/>
          </p:nvPr>
        </p:nvSpPr>
        <p:spPr>
          <a:xfrm>
            <a:off x="1223425" y="326350"/>
            <a:ext cx="7392300" cy="102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Why Are We Here Anyway?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6"/>
          <p:cNvSpPr txBox="1"/>
          <p:nvPr>
            <p:ph idx="1" type="body"/>
          </p:nvPr>
        </p:nvSpPr>
        <p:spPr>
          <a:xfrm>
            <a:off x="288388" y="1574091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1213" lvl="0" marL="20579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2"/>
              <a:buNone/>
            </a:pPr>
            <a:r>
              <a:t/>
            </a:r>
            <a:endParaRPr sz="1665"/>
          </a:p>
          <a:p>
            <a:pPr indent="-236020" lvl="0" marL="205794" rtl="0" algn="l">
              <a:lnSpc>
                <a:spcPct val="80000"/>
              </a:lnSpc>
              <a:spcBef>
                <a:spcPts val="3750"/>
              </a:spcBef>
              <a:spcAft>
                <a:spcPts val="0"/>
              </a:spcAft>
              <a:buClr>
                <a:srgbClr val="FFFFFF"/>
              </a:buClr>
              <a:buSzPts val="2400"/>
              <a:buChar char="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Identify &amp; Review terms associated with burnout and regression in autism &amp; communication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020" lvl="0" marL="205794" rtl="0" algn="l">
              <a:lnSpc>
                <a:spcPct val="80000"/>
              </a:lnSpc>
              <a:spcBef>
                <a:spcPts val="3750"/>
              </a:spcBef>
              <a:spcAft>
                <a:spcPts val="0"/>
              </a:spcAft>
              <a:buClr>
                <a:srgbClr val="FFFFFF"/>
              </a:buClr>
              <a:buSzPts val="2400"/>
              <a:buChar char="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Compare and discuss various signs and symptoms to help 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individuals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diagnosed on the Autism Spectrum who struggle with Autistic Burnout.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020" lvl="0" marL="205794" rtl="0" algn="l">
              <a:lnSpc>
                <a:spcPct val="80000"/>
              </a:lnSpc>
              <a:spcBef>
                <a:spcPts val="3750"/>
              </a:spcBef>
              <a:spcAft>
                <a:spcPts val="0"/>
              </a:spcAft>
              <a:buClr>
                <a:srgbClr val="FFFFFF"/>
              </a:buClr>
              <a:buSzPts val="2400"/>
              <a:buChar char="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Confer vital information regarding the continued ability to provide clinical therapy and collect positive data gains during periods of Autistic Burnout.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05" name="Google Shape;1405;p16"/>
          <p:cNvSpPr txBox="1"/>
          <p:nvPr>
            <p:ph type="title"/>
          </p:nvPr>
        </p:nvSpPr>
        <p:spPr>
          <a:xfrm>
            <a:off x="1270575" y="274900"/>
            <a:ext cx="68598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/>
              <a:t>Learning Objectives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7"/>
          <p:cNvSpPr txBox="1"/>
          <p:nvPr>
            <p:ph idx="1" type="body"/>
          </p:nvPr>
        </p:nvSpPr>
        <p:spPr>
          <a:xfrm>
            <a:off x="420324" y="1545000"/>
            <a:ext cx="38637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8181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850"/>
              <a:t>Definition of NT </a:t>
            </a:r>
            <a:r>
              <a:rPr b="1" i="1" lang="en-US" sz="1850"/>
              <a:t>BURNOUT </a:t>
            </a:r>
            <a:endParaRPr b="1" i="1" sz="1850"/>
          </a:p>
          <a:p>
            <a:pPr indent="0" lvl="0" marL="0" rtl="0" algn="l">
              <a:lnSpc>
                <a:spcPct val="118181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The cessation of operation usually of a jet or rocket engine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8181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: Exhaustion of physical or emotional strength or motivation usually as a result of prolonged stress or frustration</a:t>
            </a:r>
            <a:endParaRPr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8181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2b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A person suffering from burnout</a:t>
            </a:r>
            <a:endParaRPr b="1" sz="13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17"/>
          <p:cNvSpPr txBox="1"/>
          <p:nvPr>
            <p:ph type="title"/>
          </p:nvPr>
        </p:nvSpPr>
        <p:spPr>
          <a:xfrm>
            <a:off x="1142108" y="274638"/>
            <a:ext cx="6859800" cy="102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What is Burnout?</a:t>
            </a:r>
            <a:endParaRPr sz="4000"/>
          </a:p>
        </p:txBody>
      </p:sp>
      <p:sp>
        <p:nvSpPr>
          <p:cNvPr id="1412" name="Google Shape;1412;p17"/>
          <p:cNvSpPr txBox="1"/>
          <p:nvPr>
            <p:ph idx="2" type="body"/>
          </p:nvPr>
        </p:nvSpPr>
        <p:spPr>
          <a:xfrm>
            <a:off x="4839325" y="1545000"/>
            <a:ext cx="3989700" cy="513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350"/>
              </a:spcBef>
              <a:spcAft>
                <a:spcPts val="0"/>
              </a:spcAft>
              <a:buNone/>
            </a:pPr>
            <a:r>
              <a:rPr b="1" i="1" lang="en-US"/>
              <a:t>Management</a:t>
            </a:r>
            <a:r>
              <a:rPr b="1" i="1" lang="en-US"/>
              <a:t> of BURNOUT</a:t>
            </a:r>
            <a:endParaRPr b="1" i="1"/>
          </a:p>
          <a:p>
            <a:pPr indent="-330200" lvl="0" marL="457200" rtl="0" algn="l">
              <a:lnSpc>
                <a:spcPct val="150000"/>
              </a:lnSpc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Stop working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Find a release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Take a break from Alcohol &amp;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Caffeine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Ask for less responsibilities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Have a heart-to-heart with someone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Make work more fun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work away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your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desk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Use FMLA if necessary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Get plenty of sleep, exercise, and eat well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QUIT YOUR JOB!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8"/>
          <p:cNvSpPr txBox="1"/>
          <p:nvPr>
            <p:ph type="title"/>
          </p:nvPr>
        </p:nvSpPr>
        <p:spPr>
          <a:xfrm>
            <a:off x="1142108" y="274638"/>
            <a:ext cx="68598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/>
              <a:t>What is </a:t>
            </a:r>
            <a:r>
              <a:rPr lang="en-US" sz="4000"/>
              <a:t>Autistic</a:t>
            </a:r>
            <a:r>
              <a:rPr lang="en-US" sz="4000"/>
              <a:t> Burnout?</a:t>
            </a:r>
            <a:endParaRPr/>
          </a:p>
        </p:txBody>
      </p:sp>
      <p:sp>
        <p:nvSpPr>
          <p:cNvPr id="1418" name="Google Shape;1418;p18"/>
          <p:cNvSpPr txBox="1"/>
          <p:nvPr>
            <p:ph idx="4294967295" type="body"/>
          </p:nvPr>
        </p:nvSpPr>
        <p:spPr>
          <a:xfrm>
            <a:off x="882000" y="1905000"/>
            <a:ext cx="7596000" cy="31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US" sz="3000"/>
              <a:t>Autistic</a:t>
            </a:r>
            <a:r>
              <a:rPr lang="en-US" sz="3000"/>
              <a:t> Burnout is an accumulation of years of trying to appear normal and cope as a Neurotypical (NT). The Strain and drain of it suddenly becomes too much and a person with Autism falls apart. </a:t>
            </a:r>
            <a:endParaRPr sz="4800"/>
          </a:p>
        </p:txBody>
      </p:sp>
      <p:sp>
        <p:nvSpPr>
          <p:cNvPr id="1419" name="Google Shape;1419;p18"/>
          <p:cNvSpPr/>
          <p:nvPr/>
        </p:nvSpPr>
        <p:spPr>
          <a:xfrm>
            <a:off x="1090900" y="5382000"/>
            <a:ext cx="6962209" cy="892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Impact"/>
              </a:rPr>
              <a:t>ALL   AUTISTIC   SYMPTOMS   GET   WORSE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9"/>
          <p:cNvSpPr txBox="1"/>
          <p:nvPr>
            <p:ph idx="1" type="body"/>
          </p:nvPr>
        </p:nvSpPr>
        <p:spPr>
          <a:xfrm>
            <a:off x="4944800" y="1905000"/>
            <a:ext cx="3791400" cy="46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US" sz="2200"/>
              <a:t>Autism </a:t>
            </a:r>
            <a:r>
              <a:rPr lang="en-US" sz="2200"/>
              <a:t>Spectrum</a:t>
            </a:r>
            <a:r>
              <a:rPr lang="en-US" sz="2200"/>
              <a:t>:</a:t>
            </a:r>
            <a:endParaRPr sz="2200"/>
          </a:p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US"/>
              <a:t>There is no universally agreed definition; however, all definitions support that regression involves the loss of a previously attained skill, such as language.</a:t>
            </a:r>
            <a:endParaRPr/>
          </a:p>
          <a:p>
            <a:pPr indent="-320040" lvl="0" marL="457200" rtl="0" algn="l">
              <a:lnSpc>
                <a:spcPct val="115000"/>
              </a:lnSpc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1440"/>
              <a:buChar char="➢"/>
            </a:pPr>
            <a:r>
              <a:rPr lang="en-US"/>
              <a:t>Language regression refers, to the loss of verbalizations </a:t>
            </a:r>
            <a:endParaRPr/>
          </a:p>
          <a:p>
            <a:pPr indent="-3200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➢"/>
            </a:pPr>
            <a:r>
              <a:rPr lang="en-US"/>
              <a:t>Language/social regression, indicates other social behavior involved in addition to the language</a:t>
            </a:r>
            <a:endParaRPr/>
          </a:p>
        </p:txBody>
      </p:sp>
      <p:sp>
        <p:nvSpPr>
          <p:cNvPr id="1425" name="Google Shape;1425;p19"/>
          <p:cNvSpPr txBox="1"/>
          <p:nvPr>
            <p:ph type="title"/>
          </p:nvPr>
        </p:nvSpPr>
        <p:spPr>
          <a:xfrm>
            <a:off x="1142108" y="274638"/>
            <a:ext cx="6859800" cy="102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What is Regression?</a:t>
            </a:r>
            <a:endParaRPr sz="4000"/>
          </a:p>
        </p:txBody>
      </p:sp>
      <p:sp>
        <p:nvSpPr>
          <p:cNvPr id="1426" name="Google Shape;1426;p19"/>
          <p:cNvSpPr txBox="1"/>
          <p:nvPr>
            <p:ph idx="2" type="body"/>
          </p:nvPr>
        </p:nvSpPr>
        <p:spPr>
          <a:xfrm>
            <a:off x="1142099" y="1905000"/>
            <a:ext cx="36483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US" sz="2200"/>
              <a:t>Neurotypical:</a:t>
            </a:r>
            <a:r>
              <a:rPr lang="en-US"/>
              <a:t>	</a:t>
            </a:r>
            <a:endParaRPr/>
          </a:p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US"/>
              <a:t>Regression is a psychological defense mechanism in which a person abandons age-appropriate coping strategies in favor of earlier, more childlike patterns of behavior. This regression is a form of retreat, bringing back a time when the person feels safe and taken care of.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0"/>
          <p:cNvSpPr txBox="1"/>
          <p:nvPr>
            <p:ph idx="1" type="body"/>
          </p:nvPr>
        </p:nvSpPr>
        <p:spPr>
          <a:xfrm>
            <a:off x="5111750" y="1560375"/>
            <a:ext cx="37284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US" sz="2200"/>
              <a:t>Autistic Meltdown</a:t>
            </a:r>
            <a:endParaRPr sz="2200"/>
          </a:p>
          <a:p>
            <a:pPr indent="-320040" lvl="0" marL="457200" rtl="0" algn="l"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1440"/>
              <a:buChar char="➢"/>
            </a:pPr>
            <a:r>
              <a:rPr lang="en-US"/>
              <a:t>Many autistic people will show signs of distress before having a meltdown, which is sometimes referred to as the “rumble stage”.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➢"/>
            </a:pPr>
            <a:r>
              <a:rPr lang="en-US"/>
              <a:t>They may start to exhibit signs of anxiety such as pacing, seek reassurance through repetitive questioning or physical signs such as rocking or becoming very still.</a:t>
            </a:r>
            <a:endParaRPr/>
          </a:p>
        </p:txBody>
      </p:sp>
      <p:sp>
        <p:nvSpPr>
          <p:cNvPr id="1432" name="Google Shape;1432;p20"/>
          <p:cNvSpPr txBox="1"/>
          <p:nvPr>
            <p:ph idx="2" type="body"/>
          </p:nvPr>
        </p:nvSpPr>
        <p:spPr>
          <a:xfrm>
            <a:off x="1142100" y="1560375"/>
            <a:ext cx="37284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US" sz="2200"/>
              <a:t>Temper Tantrum</a:t>
            </a:r>
            <a:endParaRPr sz="2200"/>
          </a:p>
          <a:p>
            <a:pPr indent="-320040" lvl="0" marL="457200" rtl="0" algn="l">
              <a:spcBef>
                <a:spcPts val="1350"/>
              </a:spcBef>
              <a:spcAft>
                <a:spcPts val="0"/>
              </a:spcAft>
              <a:buClr>
                <a:schemeClr val="lt1"/>
              </a:buClr>
              <a:buSzPts val="1440"/>
              <a:buChar char="➢"/>
            </a:pPr>
            <a:r>
              <a:rPr lang="en-US"/>
              <a:t>Temper tantrums are unpleasant and disruptive behaviors or emotional outbursts.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➢"/>
            </a:pPr>
            <a:r>
              <a:rPr lang="en-US"/>
              <a:t>They often occur in response to unmet needs or desires.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➢"/>
            </a:pPr>
            <a:r>
              <a:rPr lang="en-US"/>
              <a:t>Tantrums are more likely to occur in younger children or others who cannot express their needs or control their emotions when they are frustrated</a:t>
            </a:r>
            <a:endParaRPr/>
          </a:p>
        </p:txBody>
      </p:sp>
      <p:sp>
        <p:nvSpPr>
          <p:cNvPr id="1433" name="Google Shape;1433;p20"/>
          <p:cNvSpPr txBox="1"/>
          <p:nvPr>
            <p:ph type="title"/>
          </p:nvPr>
        </p:nvSpPr>
        <p:spPr>
          <a:xfrm>
            <a:off x="1142100" y="274650"/>
            <a:ext cx="7800900" cy="102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Temper Tantrum</a:t>
            </a:r>
            <a:r>
              <a:rPr lang="en-US" sz="3200"/>
              <a:t> vs. </a:t>
            </a:r>
            <a:r>
              <a:rPr lang="en-US" sz="3200"/>
              <a:t>Autistic</a:t>
            </a:r>
            <a:r>
              <a:rPr lang="en-US" sz="3200"/>
              <a:t> Meltdown</a:t>
            </a:r>
            <a:endParaRPr sz="3200"/>
          </a:p>
        </p:txBody>
      </p:sp>
      <p:sp>
        <p:nvSpPr>
          <p:cNvPr id="1434" name="Google Shape;1434;p20"/>
          <p:cNvSpPr/>
          <p:nvPr/>
        </p:nvSpPr>
        <p:spPr>
          <a:xfrm>
            <a:off x="231150" y="6178575"/>
            <a:ext cx="8681707" cy="507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"/>
              </a:rPr>
              <a:t>Autistic meltdown is a short term event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21"/>
          <p:cNvSpPr txBox="1"/>
          <p:nvPr>
            <p:ph type="title"/>
          </p:nvPr>
        </p:nvSpPr>
        <p:spPr>
          <a:xfrm>
            <a:off x="1218050" y="415350"/>
            <a:ext cx="68598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/>
              <a:t>The Signs and Symptoms </a:t>
            </a:r>
            <a:endParaRPr sz="4000"/>
          </a:p>
        </p:txBody>
      </p:sp>
      <p:pic>
        <p:nvPicPr>
          <p:cNvPr id="1440" name="Google Shape;1440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4915" l="6217" r="37816" t="23858"/>
          <a:stretch/>
        </p:blipFill>
        <p:spPr>
          <a:xfrm>
            <a:off x="2013175" y="2914687"/>
            <a:ext cx="5117651" cy="21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