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9" r:id="rId1"/>
    <p:sldMasterId id="2147483831" r:id="rId2"/>
    <p:sldMasterId id="2147483843" r:id="rId3"/>
  </p:sldMasterIdLst>
  <p:notesMasterIdLst>
    <p:notesMasterId r:id="rId63"/>
  </p:notesMasterIdLst>
  <p:handoutMasterIdLst>
    <p:handoutMasterId r:id="rId64"/>
  </p:handoutMasterIdLst>
  <p:sldIdLst>
    <p:sldId id="260" r:id="rId4"/>
    <p:sldId id="263" r:id="rId5"/>
    <p:sldId id="267" r:id="rId6"/>
    <p:sldId id="306" r:id="rId7"/>
    <p:sldId id="312" r:id="rId8"/>
    <p:sldId id="259" r:id="rId9"/>
    <p:sldId id="268" r:id="rId10"/>
    <p:sldId id="271" r:id="rId11"/>
    <p:sldId id="269" r:id="rId12"/>
    <p:sldId id="270" r:id="rId13"/>
    <p:sldId id="272" r:id="rId14"/>
    <p:sldId id="274" r:id="rId15"/>
    <p:sldId id="309" r:id="rId16"/>
    <p:sldId id="332" r:id="rId17"/>
    <p:sldId id="276" r:id="rId18"/>
    <p:sldId id="279" r:id="rId19"/>
    <p:sldId id="280" r:id="rId20"/>
    <p:sldId id="281" r:id="rId21"/>
    <p:sldId id="283" r:id="rId22"/>
    <p:sldId id="284" r:id="rId23"/>
    <p:sldId id="285" r:id="rId24"/>
    <p:sldId id="311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98" r:id="rId34"/>
    <p:sldId id="299" r:id="rId35"/>
    <p:sldId id="308" r:id="rId36"/>
    <p:sldId id="266" r:id="rId37"/>
    <p:sldId id="303" r:id="rId38"/>
    <p:sldId id="320" r:id="rId39"/>
    <p:sldId id="304" r:id="rId40"/>
    <p:sldId id="323" r:id="rId41"/>
    <p:sldId id="322" r:id="rId42"/>
    <p:sldId id="326" r:id="rId43"/>
    <p:sldId id="328" r:id="rId44"/>
    <p:sldId id="330" r:id="rId45"/>
    <p:sldId id="327" r:id="rId46"/>
    <p:sldId id="331" r:id="rId47"/>
    <p:sldId id="319" r:id="rId48"/>
    <p:sldId id="307" r:id="rId49"/>
    <p:sldId id="314" r:id="rId50"/>
    <p:sldId id="313" r:id="rId51"/>
    <p:sldId id="317" r:id="rId52"/>
    <p:sldId id="310" r:id="rId53"/>
    <p:sldId id="324" r:id="rId54"/>
    <p:sldId id="335" r:id="rId55"/>
    <p:sldId id="334" r:id="rId56"/>
    <p:sldId id="325" r:id="rId57"/>
    <p:sldId id="336" r:id="rId58"/>
    <p:sldId id="337" r:id="rId59"/>
    <p:sldId id="305" r:id="rId60"/>
    <p:sldId id="333" r:id="rId61"/>
    <p:sldId id="315" r:id="rId6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issa Turner" initials="MT" lastIdx="3" clrIdx="0">
    <p:extLst/>
  </p:cmAuthor>
  <p:cmAuthor id="2" name="Brandee Green" initials="BG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A537"/>
    <a:srgbClr val="3DC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80BD28-5C08-D516-F5E7-85D70249933E}" v="18" dt="2019-01-23T19:59:26.517"/>
    <p1510:client id="{587FC87C-3476-D8D9-CE4B-85825A9CAB18}" v="67" dt="2019-01-23T20:44:50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handoutMaster" Target="handoutMasters/handoutMaster1.xml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Stader" userId="S::cstader@acpsd.net::ea70fcbc-d3c4-4088-86d4-2e045f4fe4c3" providerId="AD" clId="Web-{7880BD28-5C08-D516-F5E7-85D70249933E}"/>
    <pc:docChg chg="addSld delSld modSld sldOrd">
      <pc:chgData name="Christina Stader" userId="S::cstader@acpsd.net::ea70fcbc-d3c4-4088-86d4-2e045f4fe4c3" providerId="AD" clId="Web-{7880BD28-5C08-D516-F5E7-85D70249933E}" dt="2019-01-23T20:10:00.865" v="1086"/>
      <pc:docMkLst>
        <pc:docMk/>
      </pc:docMkLst>
      <pc:sldChg chg="ord">
        <pc:chgData name="Christina Stader" userId="S::cstader@acpsd.net::ea70fcbc-d3c4-4088-86d4-2e045f4fe4c3" providerId="AD" clId="Web-{7880BD28-5C08-D516-F5E7-85D70249933E}" dt="2019-01-23T18:37:23.128" v="1039"/>
        <pc:sldMkLst>
          <pc:docMk/>
          <pc:sldMk cId="645216497" sldId="307"/>
        </pc:sldMkLst>
      </pc:sldChg>
      <pc:sldChg chg="del">
        <pc:chgData name="Christina Stader" userId="S::cstader@acpsd.net::ea70fcbc-d3c4-4088-86d4-2e045f4fe4c3" providerId="AD" clId="Web-{7880BD28-5C08-D516-F5E7-85D70249933E}" dt="2019-01-23T18:36:35.830" v="1038"/>
        <pc:sldMkLst>
          <pc:docMk/>
          <pc:sldMk cId="2452543699" sldId="321"/>
        </pc:sldMkLst>
      </pc:sldChg>
      <pc:sldChg chg="ord">
        <pc:chgData name="Christina Stader" userId="S::cstader@acpsd.net::ea70fcbc-d3c4-4088-86d4-2e045f4fe4c3" providerId="AD" clId="Web-{7880BD28-5C08-D516-F5E7-85D70249933E}" dt="2019-01-23T18:36:34.298" v="1037"/>
        <pc:sldMkLst>
          <pc:docMk/>
          <pc:sldMk cId="3858346596" sldId="323"/>
        </pc:sldMkLst>
      </pc:sldChg>
      <pc:sldChg chg="addSp modSp">
        <pc:chgData name="Christina Stader" userId="S::cstader@acpsd.net::ea70fcbc-d3c4-4088-86d4-2e045f4fe4c3" providerId="AD" clId="Web-{7880BD28-5C08-D516-F5E7-85D70249933E}" dt="2019-01-23T19:58:16.984" v="1077" actId="1076"/>
        <pc:sldMkLst>
          <pc:docMk/>
          <pc:sldMk cId="622004379" sldId="324"/>
        </pc:sldMkLst>
        <pc:spChg chg="mod">
          <ac:chgData name="Christina Stader" userId="S::cstader@acpsd.net::ea70fcbc-d3c4-4088-86d4-2e045f4fe4c3" providerId="AD" clId="Web-{7880BD28-5C08-D516-F5E7-85D70249933E}" dt="2019-01-23T19:58:02.343" v="1071" actId="20577"/>
          <ac:spMkLst>
            <pc:docMk/>
            <pc:sldMk cId="622004379" sldId="324"/>
            <ac:spMk id="2" creationId="{00000000-0000-0000-0000-000000000000}"/>
          </ac:spMkLst>
        </pc:spChg>
        <pc:picChg chg="add mod">
          <ac:chgData name="Christina Stader" userId="S::cstader@acpsd.net::ea70fcbc-d3c4-4088-86d4-2e045f4fe4c3" providerId="AD" clId="Web-{7880BD28-5C08-D516-F5E7-85D70249933E}" dt="2019-01-23T19:58:16.984" v="1077" actId="1076"/>
          <ac:picMkLst>
            <pc:docMk/>
            <pc:sldMk cId="622004379" sldId="324"/>
            <ac:picMk id="4" creationId="{D417AEBA-CF29-4661-9BD4-E84D6956CD4A}"/>
          </ac:picMkLst>
        </pc:picChg>
      </pc:sldChg>
      <pc:sldChg chg="ord">
        <pc:chgData name="Christina Stader" userId="S::cstader@acpsd.net::ea70fcbc-d3c4-4088-86d4-2e045f4fe4c3" providerId="AD" clId="Web-{7880BD28-5C08-D516-F5E7-85D70249933E}" dt="2019-01-23T18:35:58.250" v="1036"/>
        <pc:sldMkLst>
          <pc:docMk/>
          <pc:sldMk cId="1520801560" sldId="326"/>
        </pc:sldMkLst>
      </pc:sldChg>
      <pc:sldChg chg="modSp ord">
        <pc:chgData name="Christina Stader" userId="S::cstader@acpsd.net::ea70fcbc-d3c4-4088-86d4-2e045f4fe4c3" providerId="AD" clId="Web-{7880BD28-5C08-D516-F5E7-85D70249933E}" dt="2019-01-23T18:31:34.834" v="1032" actId="20577"/>
        <pc:sldMkLst>
          <pc:docMk/>
          <pc:sldMk cId="527170072" sldId="327"/>
        </pc:sldMkLst>
        <pc:spChg chg="mod">
          <ac:chgData name="Christina Stader" userId="S::cstader@acpsd.net::ea70fcbc-d3c4-4088-86d4-2e045f4fe4c3" providerId="AD" clId="Web-{7880BD28-5C08-D516-F5E7-85D70249933E}" dt="2019-01-23T18:15:50.144" v="170" actId="20577"/>
          <ac:spMkLst>
            <pc:docMk/>
            <pc:sldMk cId="527170072" sldId="327"/>
            <ac:spMk id="2" creationId="{00000000-0000-0000-0000-000000000000}"/>
          </ac:spMkLst>
        </pc:spChg>
        <pc:spChg chg="mod">
          <ac:chgData name="Christina Stader" userId="S::cstader@acpsd.net::ea70fcbc-d3c4-4088-86d4-2e045f4fe4c3" providerId="AD" clId="Web-{7880BD28-5C08-D516-F5E7-85D70249933E}" dt="2019-01-23T18:31:34.834" v="1032" actId="20577"/>
          <ac:spMkLst>
            <pc:docMk/>
            <pc:sldMk cId="527170072" sldId="327"/>
            <ac:spMk id="5" creationId="{D39862D2-113D-43B6-9C50-61668F001556}"/>
          </ac:spMkLst>
        </pc:spChg>
      </pc:sldChg>
      <pc:sldChg chg="ord">
        <pc:chgData name="Christina Stader" userId="S::cstader@acpsd.net::ea70fcbc-d3c4-4088-86d4-2e045f4fe4c3" providerId="AD" clId="Web-{7880BD28-5C08-D516-F5E7-85D70249933E}" dt="2019-01-23T18:35:46.578" v="1033"/>
        <pc:sldMkLst>
          <pc:docMk/>
          <pc:sldMk cId="988290109" sldId="328"/>
        </pc:sldMkLst>
      </pc:sldChg>
      <pc:sldChg chg="ord">
        <pc:chgData name="Christina Stader" userId="S::cstader@acpsd.net::ea70fcbc-d3c4-4088-86d4-2e045f4fe4c3" providerId="AD" clId="Web-{7880BD28-5C08-D516-F5E7-85D70249933E}" dt="2019-01-23T18:35:48.843" v="1034"/>
        <pc:sldMkLst>
          <pc:docMk/>
          <pc:sldMk cId="2444884256" sldId="330"/>
        </pc:sldMkLst>
      </pc:sldChg>
      <pc:sldChg chg="modSp add replId">
        <pc:chgData name="Christina Stader" userId="S::cstader@acpsd.net::ea70fcbc-d3c4-4088-86d4-2e045f4fe4c3" providerId="AD" clId="Web-{7880BD28-5C08-D516-F5E7-85D70249933E}" dt="2019-01-23T18:31:13.177" v="1028" actId="20577"/>
        <pc:sldMkLst>
          <pc:docMk/>
          <pc:sldMk cId="808821122" sldId="331"/>
        </pc:sldMkLst>
        <pc:spChg chg="mod">
          <ac:chgData name="Christina Stader" userId="S::cstader@acpsd.net::ea70fcbc-d3c4-4088-86d4-2e045f4fe4c3" providerId="AD" clId="Web-{7880BD28-5C08-D516-F5E7-85D70249933E}" dt="2019-01-23T18:24:05.787" v="560" actId="20577"/>
          <ac:spMkLst>
            <pc:docMk/>
            <pc:sldMk cId="808821122" sldId="331"/>
            <ac:spMk id="2" creationId="{00000000-0000-0000-0000-000000000000}"/>
          </ac:spMkLst>
        </pc:spChg>
        <pc:spChg chg="mod">
          <ac:chgData name="Christina Stader" userId="S::cstader@acpsd.net::ea70fcbc-d3c4-4088-86d4-2e045f4fe4c3" providerId="AD" clId="Web-{7880BD28-5C08-D516-F5E7-85D70249933E}" dt="2019-01-23T18:31:13.177" v="1028" actId="20577"/>
          <ac:spMkLst>
            <pc:docMk/>
            <pc:sldMk cId="808821122" sldId="331"/>
            <ac:spMk id="5" creationId="{D39862D2-113D-43B6-9C50-61668F001556}"/>
          </ac:spMkLst>
        </pc:spChg>
      </pc:sldChg>
      <pc:sldChg chg="addSp delSp modSp add replId">
        <pc:chgData name="Christina Stader" userId="S::cstader@acpsd.net::ea70fcbc-d3c4-4088-86d4-2e045f4fe4c3" providerId="AD" clId="Web-{7880BD28-5C08-D516-F5E7-85D70249933E}" dt="2019-01-23T19:42:11.952" v="1069" actId="1076"/>
        <pc:sldMkLst>
          <pc:docMk/>
          <pc:sldMk cId="2682069170" sldId="333"/>
        </pc:sldMkLst>
        <pc:spChg chg="mod">
          <ac:chgData name="Christina Stader" userId="S::cstader@acpsd.net::ea70fcbc-d3c4-4088-86d4-2e045f4fe4c3" providerId="AD" clId="Web-{7880BD28-5C08-D516-F5E7-85D70249933E}" dt="2019-01-23T19:38:36.867" v="1065" actId="20577"/>
          <ac:spMkLst>
            <pc:docMk/>
            <pc:sldMk cId="2682069170" sldId="333"/>
            <ac:spMk id="2" creationId="{58D3B61C-89B8-4AAC-9B95-AC028A28E52D}"/>
          </ac:spMkLst>
        </pc:spChg>
        <pc:picChg chg="add mod">
          <ac:chgData name="Christina Stader" userId="S::cstader@acpsd.net::ea70fcbc-d3c4-4088-86d4-2e045f4fe4c3" providerId="AD" clId="Web-{7880BD28-5C08-D516-F5E7-85D70249933E}" dt="2019-01-23T19:42:11.952" v="1069" actId="1076"/>
          <ac:picMkLst>
            <pc:docMk/>
            <pc:sldMk cId="2682069170" sldId="333"/>
            <ac:picMk id="4" creationId="{449438E4-7DA4-4084-9663-02E0D92D5668}"/>
          </ac:picMkLst>
        </pc:picChg>
        <pc:picChg chg="del">
          <ac:chgData name="Christina Stader" userId="S::cstader@acpsd.net::ea70fcbc-d3c4-4088-86d4-2e045f4fe4c3" providerId="AD" clId="Web-{7880BD28-5C08-D516-F5E7-85D70249933E}" dt="2019-01-23T19:38:27.836" v="1044"/>
          <ac:picMkLst>
            <pc:docMk/>
            <pc:sldMk cId="2682069170" sldId="333"/>
            <ac:picMk id="7" creationId="{90521D70-BD93-4E6B-9901-E7935177EF4E}"/>
          </ac:picMkLst>
        </pc:picChg>
        <pc:picChg chg="del">
          <ac:chgData name="Christina Stader" userId="S::cstader@acpsd.net::ea70fcbc-d3c4-4088-86d4-2e045f4fe4c3" providerId="AD" clId="Web-{7880BD28-5C08-D516-F5E7-85D70249933E}" dt="2019-01-23T19:38:24.601" v="1042"/>
          <ac:picMkLst>
            <pc:docMk/>
            <pc:sldMk cId="2682069170" sldId="333"/>
            <ac:picMk id="9" creationId="{CDAFB7DD-984B-4619-9842-966579F67B49}"/>
          </ac:picMkLst>
        </pc:picChg>
        <pc:picChg chg="del">
          <ac:chgData name="Christina Stader" userId="S::cstader@acpsd.net::ea70fcbc-d3c4-4088-86d4-2e045f4fe4c3" providerId="AD" clId="Web-{7880BD28-5C08-D516-F5E7-85D70249933E}" dt="2019-01-23T19:38:23.257" v="1041"/>
          <ac:picMkLst>
            <pc:docMk/>
            <pc:sldMk cId="2682069170" sldId="333"/>
            <ac:picMk id="11" creationId="{25854A02-4EB3-4E27-B897-80FC348CECB5}"/>
          </ac:picMkLst>
        </pc:picChg>
        <pc:picChg chg="del">
          <ac:chgData name="Christina Stader" userId="S::cstader@acpsd.net::ea70fcbc-d3c4-4088-86d4-2e045f4fe4c3" providerId="AD" clId="Web-{7880BD28-5C08-D516-F5E7-85D70249933E}" dt="2019-01-23T19:38:25.898" v="1043"/>
          <ac:picMkLst>
            <pc:docMk/>
            <pc:sldMk cId="2682069170" sldId="333"/>
            <ac:picMk id="13" creationId="{1E6136DC-19E9-4864-AE56-441231C64724}"/>
          </ac:picMkLst>
        </pc:picChg>
      </pc:sldChg>
      <pc:sldChg chg="add replId">
        <pc:chgData name="Christina Stader" userId="S::cstader@acpsd.net::ea70fcbc-d3c4-4088-86d4-2e045f4fe4c3" providerId="AD" clId="Web-{7880BD28-5C08-D516-F5E7-85D70249933E}" dt="2019-01-23T19:57:57.217" v="1070"/>
        <pc:sldMkLst>
          <pc:docMk/>
          <pc:sldMk cId="4020842047" sldId="334"/>
        </pc:sldMkLst>
      </pc:sldChg>
      <pc:sldChg chg="addSp delSp modSp add replId">
        <pc:chgData name="Christina Stader" userId="S::cstader@acpsd.net::ea70fcbc-d3c4-4088-86d4-2e045f4fe4c3" providerId="AD" clId="Web-{7880BD28-5C08-D516-F5E7-85D70249933E}" dt="2019-01-23T19:59:26.517" v="1083" actId="14100"/>
        <pc:sldMkLst>
          <pc:docMk/>
          <pc:sldMk cId="192936400" sldId="335"/>
        </pc:sldMkLst>
        <pc:spChg chg="del">
          <ac:chgData name="Christina Stader" userId="S::cstader@acpsd.net::ea70fcbc-d3c4-4088-86d4-2e045f4fe4c3" providerId="AD" clId="Web-{7880BD28-5C08-D516-F5E7-85D70249933E}" dt="2019-01-23T19:58:54.031" v="1080"/>
          <ac:spMkLst>
            <pc:docMk/>
            <pc:sldMk cId="192936400" sldId="335"/>
            <ac:spMk id="2" creationId="{00000000-0000-0000-0000-000000000000}"/>
          </ac:spMkLst>
        </pc:spChg>
        <pc:picChg chg="del">
          <ac:chgData name="Christina Stader" userId="S::cstader@acpsd.net::ea70fcbc-d3c4-4088-86d4-2e045f4fe4c3" providerId="AD" clId="Web-{7880BD28-5C08-D516-F5E7-85D70249933E}" dt="2019-01-23T19:58:52.359" v="1079"/>
          <ac:picMkLst>
            <pc:docMk/>
            <pc:sldMk cId="192936400" sldId="335"/>
            <ac:picMk id="4" creationId="{D417AEBA-CF29-4661-9BD4-E84D6956CD4A}"/>
          </ac:picMkLst>
        </pc:picChg>
        <pc:picChg chg="add mod">
          <ac:chgData name="Christina Stader" userId="S::cstader@acpsd.net::ea70fcbc-d3c4-4088-86d4-2e045f4fe4c3" providerId="AD" clId="Web-{7880BD28-5C08-D516-F5E7-85D70249933E}" dt="2019-01-23T19:59:26.517" v="1083" actId="14100"/>
          <ac:picMkLst>
            <pc:docMk/>
            <pc:sldMk cId="192936400" sldId="335"/>
            <ac:picMk id="5" creationId="{4A4C86A4-CD89-494B-B3F7-4B55AC3CC3CC}"/>
          </ac:picMkLst>
        </pc:picChg>
      </pc:sldChg>
      <pc:sldChg chg="delSp add del replId">
        <pc:chgData name="Christina Stader" userId="S::cstader@acpsd.net::ea70fcbc-d3c4-4088-86d4-2e045f4fe4c3" providerId="AD" clId="Web-{7880BD28-5C08-D516-F5E7-85D70249933E}" dt="2019-01-23T20:10:00.865" v="1086"/>
        <pc:sldMkLst>
          <pc:docMk/>
          <pc:sldMk cId="958123290" sldId="336"/>
        </pc:sldMkLst>
        <pc:picChg chg="del">
          <ac:chgData name="Christina Stader" userId="S::cstader@acpsd.net::ea70fcbc-d3c4-4088-86d4-2e045f4fe4c3" providerId="AD" clId="Web-{7880BD28-5C08-D516-F5E7-85D70249933E}" dt="2019-01-23T19:59:34.345" v="1085"/>
          <ac:picMkLst>
            <pc:docMk/>
            <pc:sldMk cId="958123290" sldId="336"/>
            <ac:picMk id="5" creationId="{4A4C86A4-CD89-494B-B3F7-4B55AC3CC3CC}"/>
          </ac:picMkLst>
        </pc:picChg>
      </pc:sldChg>
    </pc:docChg>
  </pc:docChgLst>
  <pc:docChgLst>
    <pc:chgData name="Stephen Kneece" userId="S::skneece@acpsd.net::7c9c5ff5-1b32-41a5-96e4-96e024acfa19" providerId="AD" clId="Web-{587FC87C-3476-D8D9-CE4B-85825A9CAB18}"/>
    <pc:docChg chg="addSld delSld modSld">
      <pc:chgData name="Stephen Kneece" userId="S::skneece@acpsd.net::7c9c5ff5-1b32-41a5-96e4-96e024acfa19" providerId="AD" clId="Web-{587FC87C-3476-D8D9-CE4B-85825A9CAB18}" dt="2019-01-23T21:03:15.763" v="88"/>
      <pc:docMkLst>
        <pc:docMk/>
      </pc:docMkLst>
      <pc:sldChg chg="del">
        <pc:chgData name="Stephen Kneece" userId="S::skneece@acpsd.net::7c9c5ff5-1b32-41a5-96e4-96e024acfa19" providerId="AD" clId="Web-{587FC87C-3476-D8D9-CE4B-85825A9CAB18}" dt="2019-01-23T19:00:47.886" v="0"/>
        <pc:sldMkLst>
          <pc:docMk/>
          <pc:sldMk cId="3698741255" sldId="300"/>
        </pc:sldMkLst>
      </pc:sldChg>
      <pc:sldChg chg="modSp">
        <pc:chgData name="Stephen Kneece" userId="S::skneece@acpsd.net::7c9c5ff5-1b32-41a5-96e4-96e024acfa19" providerId="AD" clId="Web-{587FC87C-3476-D8D9-CE4B-85825A9CAB18}" dt="2019-01-23T19:20:15.876" v="25" actId="20577"/>
        <pc:sldMkLst>
          <pc:docMk/>
          <pc:sldMk cId="527170072" sldId="327"/>
        </pc:sldMkLst>
        <pc:spChg chg="mod">
          <ac:chgData name="Stephen Kneece" userId="S::skneece@acpsd.net::7c9c5ff5-1b32-41a5-96e4-96e024acfa19" providerId="AD" clId="Web-{587FC87C-3476-D8D9-CE4B-85825A9CAB18}" dt="2019-01-23T19:20:15.876" v="25" actId="20577"/>
          <ac:spMkLst>
            <pc:docMk/>
            <pc:sldMk cId="527170072" sldId="327"/>
            <ac:spMk id="5" creationId="{D39862D2-113D-43B6-9C50-61668F001556}"/>
          </ac:spMkLst>
        </pc:spChg>
      </pc:sldChg>
      <pc:sldChg chg="del">
        <pc:chgData name="Stephen Kneece" userId="S::skneece@acpsd.net::7c9c5ff5-1b32-41a5-96e4-96e024acfa19" providerId="AD" clId="Web-{587FC87C-3476-D8D9-CE4B-85825A9CAB18}" dt="2019-01-23T21:03:15.763" v="88"/>
        <pc:sldMkLst>
          <pc:docMk/>
          <pc:sldMk cId="3959549879" sldId="329"/>
        </pc:sldMkLst>
      </pc:sldChg>
      <pc:sldChg chg="modSp">
        <pc:chgData name="Stephen Kneece" userId="S::skneece@acpsd.net::7c9c5ff5-1b32-41a5-96e4-96e024acfa19" providerId="AD" clId="Web-{587FC87C-3476-D8D9-CE4B-85825A9CAB18}" dt="2019-01-23T19:22:59.022" v="28" actId="20577"/>
        <pc:sldMkLst>
          <pc:docMk/>
          <pc:sldMk cId="808821122" sldId="331"/>
        </pc:sldMkLst>
        <pc:spChg chg="mod">
          <ac:chgData name="Stephen Kneece" userId="S::skneece@acpsd.net::7c9c5ff5-1b32-41a5-96e4-96e024acfa19" providerId="AD" clId="Web-{587FC87C-3476-D8D9-CE4B-85825A9CAB18}" dt="2019-01-23T19:22:59.022" v="28" actId="20577"/>
          <ac:spMkLst>
            <pc:docMk/>
            <pc:sldMk cId="808821122" sldId="331"/>
            <ac:spMk id="5" creationId="{D39862D2-113D-43B6-9C50-61668F001556}"/>
          </ac:spMkLst>
        </pc:spChg>
      </pc:sldChg>
      <pc:sldChg chg="addSp modSp add replId">
        <pc:chgData name="Stephen Kneece" userId="S::skneece@acpsd.net::7c9c5ff5-1b32-41a5-96e4-96e024acfa19" providerId="AD" clId="Web-{587FC87C-3476-D8D9-CE4B-85825A9CAB18}" dt="2019-01-23T19:28:46.784" v="38" actId="1076"/>
        <pc:sldMkLst>
          <pc:docMk/>
          <pc:sldMk cId="1957820377" sldId="332"/>
        </pc:sldMkLst>
        <pc:spChg chg="mod">
          <ac:chgData name="Stephen Kneece" userId="S::skneece@acpsd.net::7c9c5ff5-1b32-41a5-96e4-96e024acfa19" providerId="AD" clId="Web-{587FC87C-3476-D8D9-CE4B-85825A9CAB18}" dt="2019-01-23T19:23:23.647" v="31" actId="20577"/>
          <ac:spMkLst>
            <pc:docMk/>
            <pc:sldMk cId="1957820377" sldId="332"/>
            <ac:spMk id="3" creationId="{00000000-0000-0000-0000-000000000000}"/>
          </ac:spMkLst>
        </pc:spChg>
        <pc:picChg chg="add mod">
          <ac:chgData name="Stephen Kneece" userId="S::skneece@acpsd.net::7c9c5ff5-1b32-41a5-96e4-96e024acfa19" providerId="AD" clId="Web-{587FC87C-3476-D8D9-CE4B-85825A9CAB18}" dt="2019-01-23T19:28:46.784" v="38" actId="1076"/>
          <ac:picMkLst>
            <pc:docMk/>
            <pc:sldMk cId="1957820377" sldId="332"/>
            <ac:picMk id="4" creationId="{FEACB6AE-34B4-48B3-BA50-DF2FB51B20FF}"/>
          </ac:picMkLst>
        </pc:picChg>
      </pc:sldChg>
      <pc:sldChg chg="addSp delSp modSp">
        <pc:chgData name="Stephen Kneece" userId="S::skneece@acpsd.net::7c9c5ff5-1b32-41a5-96e4-96e024acfa19" providerId="AD" clId="Web-{587FC87C-3476-D8D9-CE4B-85825A9CAB18}" dt="2019-01-23T19:49:43.887" v="60" actId="1076"/>
        <pc:sldMkLst>
          <pc:docMk/>
          <pc:sldMk cId="2682069170" sldId="333"/>
        </pc:sldMkLst>
        <pc:picChg chg="del">
          <ac:chgData name="Stephen Kneece" userId="S::skneece@acpsd.net::7c9c5ff5-1b32-41a5-96e4-96e024acfa19" providerId="AD" clId="Web-{587FC87C-3476-D8D9-CE4B-85825A9CAB18}" dt="2019-01-23T19:43:59.686" v="39"/>
          <ac:picMkLst>
            <pc:docMk/>
            <pc:sldMk cId="2682069170" sldId="333"/>
            <ac:picMk id="4" creationId="{449438E4-7DA4-4084-9663-02E0D92D5668}"/>
          </ac:picMkLst>
        </pc:picChg>
        <pc:picChg chg="add mod">
          <ac:chgData name="Stephen Kneece" userId="S::skneece@acpsd.net::7c9c5ff5-1b32-41a5-96e4-96e024acfa19" providerId="AD" clId="Web-{587FC87C-3476-D8D9-CE4B-85825A9CAB18}" dt="2019-01-23T19:49:35.041" v="58" actId="1076"/>
          <ac:picMkLst>
            <pc:docMk/>
            <pc:sldMk cId="2682069170" sldId="333"/>
            <ac:picMk id="5" creationId="{0CB6697B-1417-4518-A687-4F28B4612A9D}"/>
          </ac:picMkLst>
        </pc:picChg>
        <pc:picChg chg="add mod">
          <ac:chgData name="Stephen Kneece" userId="S::skneece@acpsd.net::7c9c5ff5-1b32-41a5-96e4-96e024acfa19" providerId="AD" clId="Web-{587FC87C-3476-D8D9-CE4B-85825A9CAB18}" dt="2019-01-23T19:49:27.775" v="56" actId="1076"/>
          <ac:picMkLst>
            <pc:docMk/>
            <pc:sldMk cId="2682069170" sldId="333"/>
            <ac:picMk id="8" creationId="{3B460B9F-19C5-48D9-A2E4-F2511A23CB09}"/>
          </ac:picMkLst>
        </pc:picChg>
        <pc:picChg chg="add mod">
          <ac:chgData name="Stephen Kneece" userId="S::skneece@acpsd.net::7c9c5ff5-1b32-41a5-96e4-96e024acfa19" providerId="AD" clId="Web-{587FC87C-3476-D8D9-CE4B-85825A9CAB18}" dt="2019-01-23T19:49:43.887" v="60" actId="1076"/>
          <ac:picMkLst>
            <pc:docMk/>
            <pc:sldMk cId="2682069170" sldId="333"/>
            <ac:picMk id="12" creationId="{BA0B15CC-1E82-437E-875F-4B6A4624FA4B}"/>
          </ac:picMkLst>
        </pc:picChg>
        <pc:picChg chg="add del mod">
          <ac:chgData name="Stephen Kneece" userId="S::skneece@acpsd.net::7c9c5ff5-1b32-41a5-96e4-96e024acfa19" providerId="AD" clId="Web-{587FC87C-3476-D8D9-CE4B-85825A9CAB18}" dt="2019-01-23T19:48:25.820" v="53"/>
          <ac:picMkLst>
            <pc:docMk/>
            <pc:sldMk cId="2682069170" sldId="333"/>
            <ac:picMk id="15" creationId="{EC08229A-7B29-471B-A006-E22CB9E5DA61}"/>
          </ac:picMkLst>
        </pc:picChg>
      </pc:sldChg>
      <pc:sldChg chg="addSp delSp modSp add replId">
        <pc:chgData name="Stephen Kneece" userId="S::skneece@acpsd.net::7c9c5ff5-1b32-41a5-96e4-96e024acfa19" providerId="AD" clId="Web-{587FC87C-3476-D8D9-CE4B-85825A9CAB18}" dt="2019-01-23T20:27:13.970" v="70" actId="1076"/>
        <pc:sldMkLst>
          <pc:docMk/>
          <pc:sldMk cId="1447436845" sldId="336"/>
        </pc:sldMkLst>
        <pc:picChg chg="del">
          <ac:chgData name="Stephen Kneece" userId="S::skneece@acpsd.net::7c9c5ff5-1b32-41a5-96e4-96e024acfa19" providerId="AD" clId="Web-{587FC87C-3476-D8D9-CE4B-85825A9CAB18}" dt="2019-01-23T20:26:14.688" v="62"/>
          <ac:picMkLst>
            <pc:docMk/>
            <pc:sldMk cId="1447436845" sldId="336"/>
            <ac:picMk id="4" creationId="{89AF7872-475C-449B-B11C-34A92526AAB7}"/>
          </ac:picMkLst>
        </pc:picChg>
        <pc:picChg chg="add mod">
          <ac:chgData name="Stephen Kneece" userId="S::skneece@acpsd.net::7c9c5ff5-1b32-41a5-96e4-96e024acfa19" providerId="AD" clId="Web-{587FC87C-3476-D8D9-CE4B-85825A9CAB18}" dt="2019-01-23T20:27:13.970" v="70" actId="1076"/>
          <ac:picMkLst>
            <pc:docMk/>
            <pc:sldMk cId="1447436845" sldId="336"/>
            <ac:picMk id="5" creationId="{74516D6E-AE1A-4873-9E43-97DEE151FF90}"/>
          </ac:picMkLst>
        </pc:picChg>
      </pc:sldChg>
      <pc:sldChg chg="addSp delSp modSp add replId">
        <pc:chgData name="Stephen Kneece" userId="S::skneece@acpsd.net::7c9c5ff5-1b32-41a5-96e4-96e024acfa19" providerId="AD" clId="Web-{587FC87C-3476-D8D9-CE4B-85825A9CAB18}" dt="2019-01-23T20:44:50.851" v="85" actId="1076"/>
        <pc:sldMkLst>
          <pc:docMk/>
          <pc:sldMk cId="793200631" sldId="337"/>
        </pc:sldMkLst>
        <pc:picChg chg="add mod">
          <ac:chgData name="Stephen Kneece" userId="S::skneece@acpsd.net::7c9c5ff5-1b32-41a5-96e4-96e024acfa19" providerId="AD" clId="Web-{587FC87C-3476-D8D9-CE4B-85825A9CAB18}" dt="2019-01-23T20:44:50.851" v="85" actId="1076"/>
          <ac:picMkLst>
            <pc:docMk/>
            <pc:sldMk cId="793200631" sldId="337"/>
            <ac:picMk id="4" creationId="{6BA2C288-FCB6-4A41-8A3B-7282A319CD4A}"/>
          </ac:picMkLst>
        </pc:picChg>
        <pc:picChg chg="del">
          <ac:chgData name="Stephen Kneece" userId="S::skneece@acpsd.net::7c9c5ff5-1b32-41a5-96e4-96e024acfa19" providerId="AD" clId="Web-{587FC87C-3476-D8D9-CE4B-85825A9CAB18}" dt="2019-01-23T20:31:04.768" v="72"/>
          <ac:picMkLst>
            <pc:docMk/>
            <pc:sldMk cId="793200631" sldId="337"/>
            <ac:picMk id="5" creationId="{74516D6E-AE1A-4873-9E43-97DEE151FF90}"/>
          </ac:picMkLst>
        </pc:picChg>
      </pc:sldChg>
      <pc:sldChg chg="new del">
        <pc:chgData name="Stephen Kneece" userId="S::skneece@acpsd.net::7c9c5ff5-1b32-41a5-96e4-96e024acfa19" providerId="AD" clId="Web-{587FC87C-3476-D8D9-CE4B-85825A9CAB18}" dt="2019-01-23T21:02:31.919" v="87"/>
        <pc:sldMkLst>
          <pc:docMk/>
          <pc:sldMk cId="935639330" sldId="338"/>
        </pc:sldMkLst>
      </pc:sldChg>
    </pc:docChg>
  </pc:docChgLst>
  <pc:docChgLst>
    <pc:chgData name="Stephen Kneece" userId="S::skneece@acpsd.net::7c9c5ff5-1b32-41a5-96e4-96e024acfa19" providerId="AD" clId="Web-{87527CBD-7E22-64CB-D187-E23AAB747624}"/>
    <pc:docChg chg="addSld delSld modSld sldOrd">
      <pc:chgData name="Stephen Kneece" userId="S::skneece@acpsd.net::7c9c5ff5-1b32-41a5-96e4-96e024acfa19" providerId="AD" clId="Web-{87527CBD-7E22-64CB-D187-E23AAB747624}" dt="2019-01-18T21:18:28.424" v="833" actId="20577"/>
      <pc:docMkLst>
        <pc:docMk/>
      </pc:docMkLst>
      <pc:sldChg chg="del">
        <pc:chgData name="Stephen Kneece" userId="S::skneece@acpsd.net::7c9c5ff5-1b32-41a5-96e4-96e024acfa19" providerId="AD" clId="Web-{87527CBD-7E22-64CB-D187-E23AAB747624}" dt="2019-01-18T19:20:03.418" v="0"/>
        <pc:sldMkLst>
          <pc:docMk/>
          <pc:sldMk cId="1955008481" sldId="257"/>
        </pc:sldMkLst>
      </pc:sldChg>
      <pc:sldChg chg="del">
        <pc:chgData name="Stephen Kneece" userId="S::skneece@acpsd.net::7c9c5ff5-1b32-41a5-96e4-96e024acfa19" providerId="AD" clId="Web-{87527CBD-7E22-64CB-D187-E23AAB747624}" dt="2019-01-18T19:25:07.179" v="37"/>
        <pc:sldMkLst>
          <pc:docMk/>
          <pc:sldMk cId="1287910843" sldId="258"/>
        </pc:sldMkLst>
      </pc:sldChg>
      <pc:sldChg chg="modSp">
        <pc:chgData name="Stephen Kneece" userId="S::skneece@acpsd.net::7c9c5ff5-1b32-41a5-96e4-96e024acfa19" providerId="AD" clId="Web-{87527CBD-7E22-64CB-D187-E23AAB747624}" dt="2019-01-18T19:29:19.469" v="59" actId="20577"/>
        <pc:sldMkLst>
          <pc:docMk/>
          <pc:sldMk cId="1567149061" sldId="259"/>
        </pc:sldMkLst>
        <pc:spChg chg="mod">
          <ac:chgData name="Stephen Kneece" userId="S::skneece@acpsd.net::7c9c5ff5-1b32-41a5-96e4-96e024acfa19" providerId="AD" clId="Web-{87527CBD-7E22-64CB-D187-E23AAB747624}" dt="2019-01-18T19:28:56.922" v="54" actId="20577"/>
          <ac:spMkLst>
            <pc:docMk/>
            <pc:sldMk cId="1567149061" sldId="259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19:29:19.469" v="59" actId="20577"/>
          <ac:spMkLst>
            <pc:docMk/>
            <pc:sldMk cId="1567149061" sldId="259"/>
            <ac:spMk id="3" creationId="{00000000-0000-0000-0000-000000000000}"/>
          </ac:spMkLst>
        </pc:spChg>
      </pc:sldChg>
      <pc:sldChg chg="addSp modSp mod setBg modClrScheme chgLayout">
        <pc:chgData name="Stephen Kneece" userId="S::skneece@acpsd.net::7c9c5ff5-1b32-41a5-96e4-96e024acfa19" providerId="AD" clId="Web-{87527CBD-7E22-64CB-D187-E23AAB747624}" dt="2019-01-18T19:22:16.392" v="24" actId="20577"/>
        <pc:sldMkLst>
          <pc:docMk/>
          <pc:sldMk cId="4104252307" sldId="260"/>
        </pc:sldMkLst>
        <pc:spChg chg="mod ord">
          <ac:chgData name="Stephen Kneece" userId="S::skneece@acpsd.net::7c9c5ff5-1b32-41a5-96e4-96e024acfa19" providerId="AD" clId="Web-{87527CBD-7E22-64CB-D187-E23AAB747624}" dt="2019-01-18T19:21:51.781" v="19" actId="20577"/>
          <ac:spMkLst>
            <pc:docMk/>
            <pc:sldMk cId="4104252307" sldId="260"/>
            <ac:spMk id="2" creationId="{00000000-0000-0000-0000-000000000000}"/>
          </ac:spMkLst>
        </pc:spChg>
        <pc:spChg chg="mod ord">
          <ac:chgData name="Stephen Kneece" userId="S::skneece@acpsd.net::7c9c5ff5-1b32-41a5-96e4-96e024acfa19" providerId="AD" clId="Web-{87527CBD-7E22-64CB-D187-E23AAB747624}" dt="2019-01-18T19:22:16.392" v="24" actId="20577"/>
          <ac:spMkLst>
            <pc:docMk/>
            <pc:sldMk cId="4104252307" sldId="260"/>
            <ac:spMk id="3" creationId="{00000000-0000-0000-0000-000000000000}"/>
          </ac:spMkLst>
        </pc:spChg>
        <pc:spChg chg="add">
          <ac:chgData name="Stephen Kneece" userId="S::skneece@acpsd.net::7c9c5ff5-1b32-41a5-96e4-96e024acfa19" providerId="AD" clId="Web-{87527CBD-7E22-64CB-D187-E23AAB747624}" dt="2019-01-18T19:20:53.936" v="2"/>
          <ac:spMkLst>
            <pc:docMk/>
            <pc:sldMk cId="4104252307" sldId="260"/>
            <ac:spMk id="8" creationId="{F00DA2F2-A105-4C8A-9115-73802E6FC34F}"/>
          </ac:spMkLst>
        </pc:spChg>
        <pc:spChg chg="add">
          <ac:chgData name="Stephen Kneece" userId="S::skneece@acpsd.net::7c9c5ff5-1b32-41a5-96e4-96e024acfa19" providerId="AD" clId="Web-{87527CBD-7E22-64CB-D187-E23AAB747624}" dt="2019-01-18T19:20:53.936" v="2"/>
          <ac:spMkLst>
            <pc:docMk/>
            <pc:sldMk cId="4104252307" sldId="260"/>
            <ac:spMk id="10" creationId="{61B5CBDF-A2C6-4862-A096-2D7D9D287350}"/>
          </ac:spMkLst>
        </pc:spChg>
        <pc:spChg chg="add">
          <ac:chgData name="Stephen Kneece" userId="S::skneece@acpsd.net::7c9c5ff5-1b32-41a5-96e4-96e024acfa19" providerId="AD" clId="Web-{87527CBD-7E22-64CB-D187-E23AAB747624}" dt="2019-01-18T19:20:53.936" v="2"/>
          <ac:spMkLst>
            <pc:docMk/>
            <pc:sldMk cId="4104252307" sldId="260"/>
            <ac:spMk id="12" creationId="{14C7473D-9E4B-4DB8-9EB0-359033F37AAB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19:23:14.987" v="32" actId="20577"/>
        <pc:sldMkLst>
          <pc:docMk/>
          <pc:sldMk cId="4154916828" sldId="263"/>
        </pc:sldMkLst>
        <pc:spChg chg="mod">
          <ac:chgData name="Stephen Kneece" userId="S::skneece@acpsd.net::7c9c5ff5-1b32-41a5-96e4-96e024acfa19" providerId="AD" clId="Web-{87527CBD-7E22-64CB-D187-E23AAB747624}" dt="2019-01-18T19:23:14.987" v="32" actId="20577"/>
          <ac:spMkLst>
            <pc:docMk/>
            <pc:sldMk cId="4154916828" sldId="263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19:22:59.581" v="27" actId="20577"/>
          <ac:spMkLst>
            <pc:docMk/>
            <pc:sldMk cId="4154916828" sldId="263"/>
            <ac:spMk id="3" creationId="{00000000-0000-0000-0000-000000000000}"/>
          </ac:spMkLst>
        </pc:spChg>
      </pc:sldChg>
      <pc:sldChg chg="del">
        <pc:chgData name="Stephen Kneece" userId="S::skneece@acpsd.net::7c9c5ff5-1b32-41a5-96e4-96e024acfa19" providerId="AD" clId="Web-{87527CBD-7E22-64CB-D187-E23AAB747624}" dt="2019-01-18T19:24:51.991" v="36"/>
        <pc:sldMkLst>
          <pc:docMk/>
          <pc:sldMk cId="466398779" sldId="264"/>
        </pc:sldMkLst>
      </pc:sldChg>
      <pc:sldChg chg="del">
        <pc:chgData name="Stephen Kneece" userId="S::skneece@acpsd.net::7c9c5ff5-1b32-41a5-96e4-96e024acfa19" providerId="AD" clId="Web-{87527CBD-7E22-64CB-D187-E23AAB747624}" dt="2019-01-18T19:23:21.066" v="35"/>
        <pc:sldMkLst>
          <pc:docMk/>
          <pc:sldMk cId="1817926970" sldId="265"/>
        </pc:sldMkLst>
      </pc:sldChg>
      <pc:sldChg chg="modSp ord">
        <pc:chgData name="Stephen Kneece" userId="S::skneece@acpsd.net::7c9c5ff5-1b32-41a5-96e4-96e024acfa19" providerId="AD" clId="Web-{87527CBD-7E22-64CB-D187-E23AAB747624}" dt="2019-01-18T20:38:08.977" v="583"/>
        <pc:sldMkLst>
          <pc:docMk/>
          <pc:sldMk cId="2948474442" sldId="266"/>
        </pc:sldMkLst>
        <pc:spChg chg="mod">
          <ac:chgData name="Stephen Kneece" userId="S::skneece@acpsd.net::7c9c5ff5-1b32-41a5-96e4-96e024acfa19" providerId="AD" clId="Web-{87527CBD-7E22-64CB-D187-E23AAB747624}" dt="2019-01-18T20:18:39.045" v="393" actId="20577"/>
          <ac:spMkLst>
            <pc:docMk/>
            <pc:sldMk cId="2948474442" sldId="266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20:19:33.609" v="449" actId="20577"/>
          <ac:spMkLst>
            <pc:docMk/>
            <pc:sldMk cId="2948474442" sldId="266"/>
            <ac:spMk id="3" creationId="{00000000-0000-0000-0000-000000000000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19:28:08.092" v="52" actId="20577"/>
        <pc:sldMkLst>
          <pc:docMk/>
          <pc:sldMk cId="2465140167" sldId="267"/>
        </pc:sldMkLst>
        <pc:spChg chg="mod">
          <ac:chgData name="Stephen Kneece" userId="S::skneece@acpsd.net::7c9c5ff5-1b32-41a5-96e4-96e024acfa19" providerId="AD" clId="Web-{87527CBD-7E22-64CB-D187-E23AAB747624}" dt="2019-01-18T19:28:08.092" v="52" actId="20577"/>
          <ac:spMkLst>
            <pc:docMk/>
            <pc:sldMk cId="2465140167" sldId="267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19:25:36.789" v="43" actId="20577"/>
          <ac:spMkLst>
            <pc:docMk/>
            <pc:sldMk cId="2465140167" sldId="267"/>
            <ac:spMk id="3" creationId="{00000000-0000-0000-0000-000000000000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19:31:51.881" v="87" actId="20577"/>
        <pc:sldMkLst>
          <pc:docMk/>
          <pc:sldMk cId="2417861554" sldId="268"/>
        </pc:sldMkLst>
        <pc:spChg chg="mod">
          <ac:chgData name="Stephen Kneece" userId="S::skneece@acpsd.net::7c9c5ff5-1b32-41a5-96e4-96e024acfa19" providerId="AD" clId="Web-{87527CBD-7E22-64CB-D187-E23AAB747624}" dt="2019-01-18T19:29:36.204" v="61" actId="20577"/>
          <ac:spMkLst>
            <pc:docMk/>
            <pc:sldMk cId="2417861554" sldId="268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19:31:51.881" v="87" actId="20577"/>
          <ac:spMkLst>
            <pc:docMk/>
            <pc:sldMk cId="2417861554" sldId="268"/>
            <ac:spMk id="3" creationId="{00000000-0000-0000-0000-000000000000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19:35:26.139" v="172" actId="20577"/>
        <pc:sldMkLst>
          <pc:docMk/>
          <pc:sldMk cId="1338607543" sldId="269"/>
        </pc:sldMkLst>
        <pc:spChg chg="mod">
          <ac:chgData name="Stephen Kneece" userId="S::skneece@acpsd.net::7c9c5ff5-1b32-41a5-96e4-96e024acfa19" providerId="AD" clId="Web-{87527CBD-7E22-64CB-D187-E23AAB747624}" dt="2019-01-18T19:35:26.139" v="172" actId="20577"/>
          <ac:spMkLst>
            <pc:docMk/>
            <pc:sldMk cId="1338607543" sldId="269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19:31:55.131" v="89" actId="20577"/>
          <ac:spMkLst>
            <pc:docMk/>
            <pc:sldMk cId="1338607543" sldId="269"/>
            <ac:spMk id="3" creationId="{00000000-0000-0000-0000-000000000000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19:35:37.795" v="175" actId="20577"/>
        <pc:sldMkLst>
          <pc:docMk/>
          <pc:sldMk cId="120210449" sldId="270"/>
        </pc:sldMkLst>
        <pc:spChg chg="mod">
          <ac:chgData name="Stephen Kneece" userId="S::skneece@acpsd.net::7c9c5ff5-1b32-41a5-96e4-96e024acfa19" providerId="AD" clId="Web-{87527CBD-7E22-64CB-D187-E23AAB747624}" dt="2019-01-18T19:35:37.795" v="175" actId="20577"/>
          <ac:spMkLst>
            <pc:docMk/>
            <pc:sldMk cId="120210449" sldId="270"/>
            <ac:spMk id="2" creationId="{00000000-0000-0000-0000-000000000000}"/>
          </ac:spMkLst>
        </pc:spChg>
      </pc:sldChg>
      <pc:sldChg chg="addSp delSp modSp">
        <pc:chgData name="Stephen Kneece" userId="S::skneece@acpsd.net::7c9c5ff5-1b32-41a5-96e4-96e024acfa19" providerId="AD" clId="Web-{87527CBD-7E22-64CB-D187-E23AAB747624}" dt="2019-01-18T20:02:57.948" v="335" actId="1076"/>
        <pc:sldMkLst>
          <pc:docMk/>
          <pc:sldMk cId="3497670294" sldId="271"/>
        </pc:sldMkLst>
        <pc:spChg chg="mod">
          <ac:chgData name="Stephen Kneece" userId="S::skneece@acpsd.net::7c9c5ff5-1b32-41a5-96e4-96e024acfa19" providerId="AD" clId="Web-{87527CBD-7E22-64CB-D187-E23AAB747624}" dt="2019-01-18T19:35:14.810" v="169" actId="20577"/>
          <ac:spMkLst>
            <pc:docMk/>
            <pc:sldMk cId="3497670294" sldId="271"/>
            <ac:spMk id="2" creationId="{00000000-0000-0000-0000-000000000000}"/>
          </ac:spMkLst>
        </pc:spChg>
        <pc:spChg chg="del mod">
          <ac:chgData name="Stephen Kneece" userId="S::skneece@acpsd.net::7c9c5ff5-1b32-41a5-96e4-96e024acfa19" providerId="AD" clId="Web-{87527CBD-7E22-64CB-D187-E23AAB747624}" dt="2019-01-18T20:02:43.573" v="332"/>
          <ac:spMkLst>
            <pc:docMk/>
            <pc:sldMk cId="3497670294" sldId="271"/>
            <ac:spMk id="3" creationId="{00000000-0000-0000-0000-000000000000}"/>
          </ac:spMkLst>
        </pc:spChg>
        <pc:picChg chg="add mod ord">
          <ac:chgData name="Stephen Kneece" userId="S::skneece@acpsd.net::7c9c5ff5-1b32-41a5-96e4-96e024acfa19" providerId="AD" clId="Web-{87527CBD-7E22-64CB-D187-E23AAB747624}" dt="2019-01-18T20:02:57.948" v="335" actId="1076"/>
          <ac:picMkLst>
            <pc:docMk/>
            <pc:sldMk cId="3497670294" sldId="271"/>
            <ac:picMk id="4" creationId="{814BF9F0-4DAB-4EBB-A394-FC5EE459FDB7}"/>
          </ac:picMkLst>
        </pc:picChg>
      </pc:sldChg>
      <pc:sldChg chg="modSp">
        <pc:chgData name="Stephen Kneece" userId="S::skneece@acpsd.net::7c9c5ff5-1b32-41a5-96e4-96e024acfa19" providerId="AD" clId="Web-{87527CBD-7E22-64CB-D187-E23AAB747624}" dt="2019-01-18T19:35:49.140" v="178" actId="20577"/>
        <pc:sldMkLst>
          <pc:docMk/>
          <pc:sldMk cId="1321624301" sldId="272"/>
        </pc:sldMkLst>
        <pc:spChg chg="mod">
          <ac:chgData name="Stephen Kneece" userId="S::skneece@acpsd.net::7c9c5ff5-1b32-41a5-96e4-96e024acfa19" providerId="AD" clId="Web-{87527CBD-7E22-64CB-D187-E23AAB747624}" dt="2019-01-18T19:35:49.140" v="178" actId="20577"/>
          <ac:spMkLst>
            <pc:docMk/>
            <pc:sldMk cId="1321624301" sldId="272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19:32:05.147" v="94" actId="20577"/>
          <ac:spMkLst>
            <pc:docMk/>
            <pc:sldMk cId="1321624301" sldId="272"/>
            <ac:spMk id="3" creationId="{00000000-0000-0000-0000-000000000000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19:36:26.485" v="181" actId="20577"/>
        <pc:sldMkLst>
          <pc:docMk/>
          <pc:sldMk cId="3149796321" sldId="274"/>
        </pc:sldMkLst>
        <pc:spChg chg="mod">
          <ac:chgData name="Stephen Kneece" userId="S::skneece@acpsd.net::7c9c5ff5-1b32-41a5-96e4-96e024acfa19" providerId="AD" clId="Web-{87527CBD-7E22-64CB-D187-E23AAB747624}" dt="2019-01-18T19:36:26.485" v="181" actId="20577"/>
          <ac:spMkLst>
            <pc:docMk/>
            <pc:sldMk cId="3149796321" sldId="274"/>
            <ac:spMk id="2" creationId="{00000000-0000-0000-0000-000000000000}"/>
          </ac:spMkLst>
        </pc:spChg>
      </pc:sldChg>
      <pc:sldChg chg="addSp delSp modSp mod setBg modClrScheme chgLayout">
        <pc:chgData name="Stephen Kneece" userId="S::skneece@acpsd.net::7c9c5ff5-1b32-41a5-96e4-96e024acfa19" providerId="AD" clId="Web-{87527CBD-7E22-64CB-D187-E23AAB747624}" dt="2019-01-18T19:32:30.929" v="97"/>
        <pc:sldMkLst>
          <pc:docMk/>
          <pc:sldMk cId="2900141279" sldId="279"/>
        </pc:sldMkLst>
        <pc:spChg chg="del">
          <ac:chgData name="Stephen Kneece" userId="S::skneece@acpsd.net::7c9c5ff5-1b32-41a5-96e4-96e024acfa19" providerId="AD" clId="Web-{87527CBD-7E22-64CB-D187-E23AAB747624}" dt="2019-01-18T19:32:21.038" v="96"/>
          <ac:spMkLst>
            <pc:docMk/>
            <pc:sldMk cId="2900141279" sldId="279"/>
            <ac:spMk id="2" creationId="{02914EBB-A867-4D6F-8508-82E28DF0BF12}"/>
          </ac:spMkLst>
        </pc:spChg>
        <pc:spChg chg="del">
          <ac:chgData name="Stephen Kneece" userId="S::skneece@acpsd.net::7c9c5ff5-1b32-41a5-96e4-96e024acfa19" providerId="AD" clId="Web-{87527CBD-7E22-64CB-D187-E23AAB747624}" dt="2019-01-18T19:32:21.038" v="96"/>
          <ac:spMkLst>
            <pc:docMk/>
            <pc:sldMk cId="2900141279" sldId="279"/>
            <ac:spMk id="3" creationId="{6D018556-5973-408C-B883-99BA1B621C80}"/>
          </ac:spMkLst>
        </pc:spChg>
        <pc:spChg chg="add">
          <ac:chgData name="Stephen Kneece" userId="S::skneece@acpsd.net::7c9c5ff5-1b32-41a5-96e4-96e024acfa19" providerId="AD" clId="Web-{87527CBD-7E22-64CB-D187-E23AAB747624}" dt="2019-01-18T19:32:30.929" v="97"/>
          <ac:spMkLst>
            <pc:docMk/>
            <pc:sldMk cId="2900141279" sldId="279"/>
            <ac:spMk id="9" creationId="{4D3E83A4-5366-42B8-9E9E-2378A9446E4C}"/>
          </ac:spMkLst>
        </pc:spChg>
        <pc:spChg chg="add">
          <ac:chgData name="Stephen Kneece" userId="S::skneece@acpsd.net::7c9c5ff5-1b32-41a5-96e4-96e024acfa19" providerId="AD" clId="Web-{87527CBD-7E22-64CB-D187-E23AAB747624}" dt="2019-01-18T19:32:30.929" v="97"/>
          <ac:spMkLst>
            <pc:docMk/>
            <pc:sldMk cId="2900141279" sldId="279"/>
            <ac:spMk id="11" creationId="{F06FA664-001A-4DAF-9837-CCBCD5DAE9EE}"/>
          </ac:spMkLst>
        </pc:spChg>
        <pc:picChg chg="mod">
          <ac:chgData name="Stephen Kneece" userId="S::skneece@acpsd.net::7c9c5ff5-1b32-41a5-96e4-96e024acfa19" providerId="AD" clId="Web-{87527CBD-7E22-64CB-D187-E23AAB747624}" dt="2019-01-18T19:32:30.929" v="97"/>
          <ac:picMkLst>
            <pc:docMk/>
            <pc:sldMk cId="2900141279" sldId="279"/>
            <ac:picMk id="4" creationId="{B0504882-6FAE-4106-8E9E-5CF7662959CB}"/>
          </ac:picMkLst>
        </pc:picChg>
      </pc:sldChg>
      <pc:sldChg chg="addSp delSp modSp mod setBg modClrScheme chgLayout">
        <pc:chgData name="Stephen Kneece" userId="S::skneece@acpsd.net::7c9c5ff5-1b32-41a5-96e4-96e024acfa19" providerId="AD" clId="Web-{87527CBD-7E22-64CB-D187-E23AAB747624}" dt="2019-01-18T19:33:31.853" v="103" actId="1076"/>
        <pc:sldMkLst>
          <pc:docMk/>
          <pc:sldMk cId="9485819" sldId="280"/>
        </pc:sldMkLst>
        <pc:spChg chg="del">
          <ac:chgData name="Stephen Kneece" userId="S::skneece@acpsd.net::7c9c5ff5-1b32-41a5-96e4-96e024acfa19" providerId="AD" clId="Web-{87527CBD-7E22-64CB-D187-E23AAB747624}" dt="2019-01-18T19:33:00.571" v="98"/>
          <ac:spMkLst>
            <pc:docMk/>
            <pc:sldMk cId="9485819" sldId="280"/>
            <ac:spMk id="2" creationId="{02914EBB-A867-4D6F-8508-82E28DF0BF12}"/>
          </ac:spMkLst>
        </pc:spChg>
        <pc:spChg chg="del">
          <ac:chgData name="Stephen Kneece" userId="S::skneece@acpsd.net::7c9c5ff5-1b32-41a5-96e4-96e024acfa19" providerId="AD" clId="Web-{87527CBD-7E22-64CB-D187-E23AAB747624}" dt="2019-01-18T19:33:00.571" v="98"/>
          <ac:spMkLst>
            <pc:docMk/>
            <pc:sldMk cId="9485819" sldId="280"/>
            <ac:spMk id="3" creationId="{6D018556-5973-408C-B883-99BA1B621C80}"/>
          </ac:spMkLst>
        </pc:spChg>
        <pc:spChg chg="add">
          <ac:chgData name="Stephen Kneece" userId="S::skneece@acpsd.net::7c9c5ff5-1b32-41a5-96e4-96e024acfa19" providerId="AD" clId="Web-{87527CBD-7E22-64CB-D187-E23AAB747624}" dt="2019-01-18T19:33:11.618" v="99"/>
          <ac:spMkLst>
            <pc:docMk/>
            <pc:sldMk cId="9485819" sldId="280"/>
            <ac:spMk id="10" creationId="{D82A7942-5631-47FC-9908-0E14371AEFDD}"/>
          </ac:spMkLst>
        </pc:spChg>
        <pc:picChg chg="mod">
          <ac:chgData name="Stephen Kneece" userId="S::skneece@acpsd.net::7c9c5ff5-1b32-41a5-96e4-96e024acfa19" providerId="AD" clId="Web-{87527CBD-7E22-64CB-D187-E23AAB747624}" dt="2019-01-18T19:33:31.853" v="103" actId="1076"/>
          <ac:picMkLst>
            <pc:docMk/>
            <pc:sldMk cId="9485819" sldId="280"/>
            <ac:picMk id="5" creationId="{691FE279-A17A-4B05-A36D-01960971E883}"/>
          </ac:picMkLst>
        </pc:picChg>
      </pc:sldChg>
      <pc:sldChg chg="addSp delSp modSp mod setBg modClrScheme chgLayout">
        <pc:chgData name="Stephen Kneece" userId="S::skneece@acpsd.net::7c9c5ff5-1b32-41a5-96e4-96e024acfa19" providerId="AD" clId="Web-{87527CBD-7E22-64CB-D187-E23AAB747624}" dt="2019-01-18T19:47:58.291" v="202" actId="1076"/>
        <pc:sldMkLst>
          <pc:docMk/>
          <pc:sldMk cId="2227526839" sldId="281"/>
        </pc:sldMkLst>
        <pc:spChg chg="del">
          <ac:chgData name="Stephen Kneece" userId="S::skneece@acpsd.net::7c9c5ff5-1b32-41a5-96e4-96e024acfa19" providerId="AD" clId="Web-{87527CBD-7E22-64CB-D187-E23AAB747624}" dt="2019-01-18T19:47:23.118" v="198"/>
          <ac:spMkLst>
            <pc:docMk/>
            <pc:sldMk cId="2227526839" sldId="281"/>
            <ac:spMk id="2" creationId="{02914EBB-A867-4D6F-8508-82E28DF0BF12}"/>
          </ac:spMkLst>
        </pc:spChg>
        <pc:spChg chg="del">
          <ac:chgData name="Stephen Kneece" userId="S::skneece@acpsd.net::7c9c5ff5-1b32-41a5-96e4-96e024acfa19" providerId="AD" clId="Web-{87527CBD-7E22-64CB-D187-E23AAB747624}" dt="2019-01-18T19:47:23.118" v="198"/>
          <ac:spMkLst>
            <pc:docMk/>
            <pc:sldMk cId="2227526839" sldId="281"/>
            <ac:spMk id="3" creationId="{6D018556-5973-408C-B883-99BA1B621C80}"/>
          </ac:spMkLst>
        </pc:spChg>
        <pc:spChg chg="add del">
          <ac:chgData name="Stephen Kneece" userId="S::skneece@acpsd.net::7c9c5ff5-1b32-41a5-96e4-96e024acfa19" providerId="AD" clId="Web-{87527CBD-7E22-64CB-D187-E23AAB747624}" dt="2019-01-18T19:47:45.494" v="200"/>
          <ac:spMkLst>
            <pc:docMk/>
            <pc:sldMk cId="2227526839" sldId="281"/>
            <ac:spMk id="10" creationId="{4D3E83A4-5366-42B8-9E9E-2378A9446E4C}"/>
          </ac:spMkLst>
        </pc:spChg>
        <pc:spChg chg="add del">
          <ac:chgData name="Stephen Kneece" userId="S::skneece@acpsd.net::7c9c5ff5-1b32-41a5-96e4-96e024acfa19" providerId="AD" clId="Web-{87527CBD-7E22-64CB-D187-E23AAB747624}" dt="2019-01-18T19:47:45.494" v="200"/>
          <ac:spMkLst>
            <pc:docMk/>
            <pc:sldMk cId="2227526839" sldId="281"/>
            <ac:spMk id="12" creationId="{F06FA664-001A-4DAF-9837-CCBCD5DAE9EE}"/>
          </ac:spMkLst>
        </pc:spChg>
        <pc:picChg chg="mod">
          <ac:chgData name="Stephen Kneece" userId="S::skneece@acpsd.net::7c9c5ff5-1b32-41a5-96e4-96e024acfa19" providerId="AD" clId="Web-{87527CBD-7E22-64CB-D187-E23AAB747624}" dt="2019-01-18T19:47:58.291" v="202" actId="1076"/>
          <ac:picMkLst>
            <pc:docMk/>
            <pc:sldMk cId="2227526839" sldId="281"/>
            <ac:picMk id="5" creationId="{A22A3686-0D96-4B06-AB24-26E6D03DB94F}"/>
          </ac:picMkLst>
        </pc:picChg>
      </pc:sldChg>
      <pc:sldChg chg="del">
        <pc:chgData name="Stephen Kneece" userId="S::skneece@acpsd.net::7c9c5ff5-1b32-41a5-96e4-96e024acfa19" providerId="AD" clId="Web-{87527CBD-7E22-64CB-D187-E23AAB747624}" dt="2019-01-18T19:50:03.842" v="220"/>
        <pc:sldMkLst>
          <pc:docMk/>
          <pc:sldMk cId="1757934432" sldId="282"/>
        </pc:sldMkLst>
      </pc:sldChg>
      <pc:sldChg chg="addSp delSp modSp mod setBg modClrScheme chgLayout">
        <pc:chgData name="Stephen Kneece" userId="S::skneece@acpsd.net::7c9c5ff5-1b32-41a5-96e4-96e024acfa19" providerId="AD" clId="Web-{87527CBD-7E22-64CB-D187-E23AAB747624}" dt="2019-01-18T19:48:13.432" v="204"/>
        <pc:sldMkLst>
          <pc:docMk/>
          <pc:sldMk cId="1146406996" sldId="283"/>
        </pc:sldMkLst>
        <pc:spChg chg="del">
          <ac:chgData name="Stephen Kneece" userId="S::skneece@acpsd.net::7c9c5ff5-1b32-41a5-96e4-96e024acfa19" providerId="AD" clId="Web-{87527CBD-7E22-64CB-D187-E23AAB747624}" dt="2019-01-18T19:48:08.166" v="203"/>
          <ac:spMkLst>
            <pc:docMk/>
            <pc:sldMk cId="1146406996" sldId="283"/>
            <ac:spMk id="2" creationId="{02914EBB-A867-4D6F-8508-82E28DF0BF12}"/>
          </ac:spMkLst>
        </pc:spChg>
        <pc:spChg chg="del">
          <ac:chgData name="Stephen Kneece" userId="S::skneece@acpsd.net::7c9c5ff5-1b32-41a5-96e4-96e024acfa19" providerId="AD" clId="Web-{87527CBD-7E22-64CB-D187-E23AAB747624}" dt="2019-01-18T19:48:08.166" v="203"/>
          <ac:spMkLst>
            <pc:docMk/>
            <pc:sldMk cId="1146406996" sldId="283"/>
            <ac:spMk id="3" creationId="{6D018556-5973-408C-B883-99BA1B621C80}"/>
          </ac:spMkLst>
        </pc:spChg>
        <pc:spChg chg="add">
          <ac:chgData name="Stephen Kneece" userId="S::skneece@acpsd.net::7c9c5ff5-1b32-41a5-96e4-96e024acfa19" providerId="AD" clId="Web-{87527CBD-7E22-64CB-D187-E23AAB747624}" dt="2019-01-18T19:48:13.432" v="204"/>
          <ac:spMkLst>
            <pc:docMk/>
            <pc:sldMk cId="1146406996" sldId="283"/>
            <ac:spMk id="9" creationId="{65F32515-9322-44A5-8C72-4C7BFB461869}"/>
          </ac:spMkLst>
        </pc:spChg>
        <pc:spChg chg="add">
          <ac:chgData name="Stephen Kneece" userId="S::skneece@acpsd.net::7c9c5ff5-1b32-41a5-96e4-96e024acfa19" providerId="AD" clId="Web-{87527CBD-7E22-64CB-D187-E23AAB747624}" dt="2019-01-18T19:48:13.432" v="204"/>
          <ac:spMkLst>
            <pc:docMk/>
            <pc:sldMk cId="1146406996" sldId="283"/>
            <ac:spMk id="11" creationId="{A617F13B-5021-454F-90E5-3AB2383BFD34}"/>
          </ac:spMkLst>
        </pc:spChg>
        <pc:picChg chg="mod">
          <ac:chgData name="Stephen Kneece" userId="S::skneece@acpsd.net::7c9c5ff5-1b32-41a5-96e4-96e024acfa19" providerId="AD" clId="Web-{87527CBD-7E22-64CB-D187-E23AAB747624}" dt="2019-01-18T19:48:13.432" v="204"/>
          <ac:picMkLst>
            <pc:docMk/>
            <pc:sldMk cId="1146406996" sldId="283"/>
            <ac:picMk id="4" creationId="{354CBDA0-F644-4F7E-98D4-632C2C8B2FE8}"/>
          </ac:picMkLst>
        </pc:picChg>
      </pc:sldChg>
      <pc:sldChg chg="addSp delSp modSp mod setBg modClrScheme chgLayout">
        <pc:chgData name="Stephen Kneece" userId="S::skneece@acpsd.net::7c9c5ff5-1b32-41a5-96e4-96e024acfa19" providerId="AD" clId="Web-{87527CBD-7E22-64CB-D187-E23AAB747624}" dt="2019-01-18T19:48:41.871" v="206"/>
        <pc:sldMkLst>
          <pc:docMk/>
          <pc:sldMk cId="101779643" sldId="284"/>
        </pc:sldMkLst>
        <pc:spChg chg="del">
          <ac:chgData name="Stephen Kneece" userId="S::skneece@acpsd.net::7c9c5ff5-1b32-41a5-96e4-96e024acfa19" providerId="AD" clId="Web-{87527CBD-7E22-64CB-D187-E23AAB747624}" dt="2019-01-18T19:48:28.230" v="205"/>
          <ac:spMkLst>
            <pc:docMk/>
            <pc:sldMk cId="101779643" sldId="284"/>
            <ac:spMk id="2" creationId="{02914EBB-A867-4D6F-8508-82E28DF0BF12}"/>
          </ac:spMkLst>
        </pc:spChg>
        <pc:spChg chg="del">
          <ac:chgData name="Stephen Kneece" userId="S::skneece@acpsd.net::7c9c5ff5-1b32-41a5-96e4-96e024acfa19" providerId="AD" clId="Web-{87527CBD-7E22-64CB-D187-E23AAB747624}" dt="2019-01-18T19:48:28.230" v="205"/>
          <ac:spMkLst>
            <pc:docMk/>
            <pc:sldMk cId="101779643" sldId="284"/>
            <ac:spMk id="3" creationId="{6D018556-5973-408C-B883-99BA1B621C80}"/>
          </ac:spMkLst>
        </pc:spChg>
        <pc:spChg chg="add">
          <ac:chgData name="Stephen Kneece" userId="S::skneece@acpsd.net::7c9c5ff5-1b32-41a5-96e4-96e024acfa19" providerId="AD" clId="Web-{87527CBD-7E22-64CB-D187-E23AAB747624}" dt="2019-01-18T19:48:41.871" v="206"/>
          <ac:spMkLst>
            <pc:docMk/>
            <pc:sldMk cId="101779643" sldId="284"/>
            <ac:spMk id="10" creationId="{D82A7942-5631-47FC-9908-0E14371AEFDD}"/>
          </ac:spMkLst>
        </pc:spChg>
        <pc:picChg chg="mod">
          <ac:chgData name="Stephen Kneece" userId="S::skneece@acpsd.net::7c9c5ff5-1b32-41a5-96e4-96e024acfa19" providerId="AD" clId="Web-{87527CBD-7E22-64CB-D187-E23AAB747624}" dt="2019-01-18T19:48:41.871" v="206"/>
          <ac:picMkLst>
            <pc:docMk/>
            <pc:sldMk cId="101779643" sldId="284"/>
            <ac:picMk id="5" creationId="{BC9C6AF9-43C7-427C-B289-3725250EC13C}"/>
          </ac:picMkLst>
        </pc:picChg>
      </pc:sldChg>
      <pc:sldChg chg="addSp delSp modSp mod setBg modClrScheme setClrOvrMap chgLayout">
        <pc:chgData name="Stephen Kneece" userId="S::skneece@acpsd.net::7c9c5ff5-1b32-41a5-96e4-96e024acfa19" providerId="AD" clId="Web-{87527CBD-7E22-64CB-D187-E23AAB747624}" dt="2019-01-18T19:49:31.185" v="218"/>
        <pc:sldMkLst>
          <pc:docMk/>
          <pc:sldMk cId="3846734871" sldId="285"/>
        </pc:sldMkLst>
        <pc:spChg chg="del">
          <ac:chgData name="Stephen Kneece" userId="S::skneece@acpsd.net::7c9c5ff5-1b32-41a5-96e4-96e024acfa19" providerId="AD" clId="Web-{87527CBD-7E22-64CB-D187-E23AAB747624}" dt="2019-01-18T19:48:54.027" v="207"/>
          <ac:spMkLst>
            <pc:docMk/>
            <pc:sldMk cId="3846734871" sldId="285"/>
            <ac:spMk id="2" creationId="{02914EBB-A867-4D6F-8508-82E28DF0BF12}"/>
          </ac:spMkLst>
        </pc:spChg>
        <pc:spChg chg="del">
          <ac:chgData name="Stephen Kneece" userId="S::skneece@acpsd.net::7c9c5ff5-1b32-41a5-96e4-96e024acfa19" providerId="AD" clId="Web-{87527CBD-7E22-64CB-D187-E23AAB747624}" dt="2019-01-18T19:48:54.027" v="207"/>
          <ac:spMkLst>
            <pc:docMk/>
            <pc:sldMk cId="3846734871" sldId="285"/>
            <ac:spMk id="3" creationId="{6D018556-5973-408C-B883-99BA1B621C80}"/>
          </ac:spMkLst>
        </pc:spChg>
        <pc:spChg chg="add del">
          <ac:chgData name="Stephen Kneece" userId="S::skneece@acpsd.net::7c9c5ff5-1b32-41a5-96e4-96e024acfa19" providerId="AD" clId="Web-{87527CBD-7E22-64CB-D187-E23AAB747624}" dt="2019-01-18T19:49:07.028" v="211"/>
          <ac:spMkLst>
            <pc:docMk/>
            <pc:sldMk cId="3846734871" sldId="285"/>
            <ac:spMk id="6" creationId="{08CDF525-A3AC-435F-8260-FE2D9C34E3DD}"/>
          </ac:spMkLst>
        </pc:spChg>
        <pc:spChg chg="add del">
          <ac:chgData name="Stephen Kneece" userId="S::skneece@acpsd.net::7c9c5ff5-1b32-41a5-96e4-96e024acfa19" providerId="AD" clId="Web-{87527CBD-7E22-64CB-D187-E23AAB747624}" dt="2019-01-18T19:49:27.122" v="215"/>
          <ac:spMkLst>
            <pc:docMk/>
            <pc:sldMk cId="3846734871" sldId="285"/>
            <ac:spMk id="7" creationId="{7F45ECE5-A3F3-4055-A90B-041B81B5735F}"/>
          </ac:spMkLst>
        </pc:spChg>
        <pc:spChg chg="add del">
          <ac:chgData name="Stephen Kneece" userId="S::skneece@acpsd.net::7c9c5ff5-1b32-41a5-96e4-96e024acfa19" providerId="AD" clId="Web-{87527CBD-7E22-64CB-D187-E23AAB747624}" dt="2019-01-18T19:49:27.122" v="215"/>
          <ac:spMkLst>
            <pc:docMk/>
            <pc:sldMk cId="3846734871" sldId="285"/>
            <ac:spMk id="8" creationId="{D16D23BC-2ACF-48DE-990E-0AEA1B3CCC4D}"/>
          </ac:spMkLst>
        </pc:spChg>
        <pc:spChg chg="add del">
          <ac:chgData name="Stephen Kneece" userId="S::skneece@acpsd.net::7c9c5ff5-1b32-41a5-96e4-96e024acfa19" providerId="AD" clId="Web-{87527CBD-7E22-64CB-D187-E23AAB747624}" dt="2019-01-18T19:49:02.840" v="209"/>
          <ac:spMkLst>
            <pc:docMk/>
            <pc:sldMk cId="3846734871" sldId="285"/>
            <ac:spMk id="9" creationId="{65F32515-9322-44A5-8C72-4C7BFB461869}"/>
          </ac:spMkLst>
        </pc:spChg>
        <pc:spChg chg="add del">
          <ac:chgData name="Stephen Kneece" userId="S::skneece@acpsd.net::7c9c5ff5-1b32-41a5-96e4-96e024acfa19" providerId="AD" clId="Web-{87527CBD-7E22-64CB-D187-E23AAB747624}" dt="2019-01-18T19:49:30.982" v="217"/>
          <ac:spMkLst>
            <pc:docMk/>
            <pc:sldMk cId="3846734871" sldId="285"/>
            <ac:spMk id="10" creationId="{FB3516BD-64C7-48EF-A342-9F00D167EE78}"/>
          </ac:spMkLst>
        </pc:spChg>
        <pc:spChg chg="add del">
          <ac:chgData name="Stephen Kneece" userId="S::skneece@acpsd.net::7c9c5ff5-1b32-41a5-96e4-96e024acfa19" providerId="AD" clId="Web-{87527CBD-7E22-64CB-D187-E23AAB747624}" dt="2019-01-18T19:49:02.840" v="209"/>
          <ac:spMkLst>
            <pc:docMk/>
            <pc:sldMk cId="3846734871" sldId="285"/>
            <ac:spMk id="11" creationId="{A617F13B-5021-454F-90E5-3AB2383BFD34}"/>
          </ac:spMkLst>
        </pc:spChg>
        <pc:spChg chg="add">
          <ac:chgData name="Stephen Kneece" userId="S::skneece@acpsd.net::7c9c5ff5-1b32-41a5-96e4-96e024acfa19" providerId="AD" clId="Web-{87527CBD-7E22-64CB-D187-E23AAB747624}" dt="2019-01-18T19:49:31.185" v="218"/>
          <ac:spMkLst>
            <pc:docMk/>
            <pc:sldMk cId="3846734871" sldId="285"/>
            <ac:spMk id="12" creationId="{65F32515-9322-44A5-8C72-4C7BFB461869}"/>
          </ac:spMkLst>
        </pc:spChg>
        <pc:spChg chg="add">
          <ac:chgData name="Stephen Kneece" userId="S::skneece@acpsd.net::7c9c5ff5-1b32-41a5-96e4-96e024acfa19" providerId="AD" clId="Web-{87527CBD-7E22-64CB-D187-E23AAB747624}" dt="2019-01-18T19:49:31.185" v="218"/>
          <ac:spMkLst>
            <pc:docMk/>
            <pc:sldMk cId="3846734871" sldId="285"/>
            <ac:spMk id="13" creationId="{A617F13B-5021-454F-90E5-3AB2383BFD34}"/>
          </ac:spMkLst>
        </pc:spChg>
        <pc:picChg chg="mod">
          <ac:chgData name="Stephen Kneece" userId="S::skneece@acpsd.net::7c9c5ff5-1b32-41a5-96e4-96e024acfa19" providerId="AD" clId="Web-{87527CBD-7E22-64CB-D187-E23AAB747624}" dt="2019-01-18T19:49:31.185" v="218"/>
          <ac:picMkLst>
            <pc:docMk/>
            <pc:sldMk cId="3846734871" sldId="285"/>
            <ac:picMk id="4" creationId="{D9B753C4-BCCD-4714-9BF9-31EFD21883D3}"/>
          </ac:picMkLst>
        </pc:picChg>
      </pc:sldChg>
      <pc:sldChg chg="del">
        <pc:chgData name="Stephen Kneece" userId="S::skneece@acpsd.net::7c9c5ff5-1b32-41a5-96e4-96e024acfa19" providerId="AD" clId="Web-{87527CBD-7E22-64CB-D187-E23AAB747624}" dt="2019-01-18T19:49:40.263" v="219"/>
        <pc:sldMkLst>
          <pc:docMk/>
          <pc:sldMk cId="3622682849" sldId="286"/>
        </pc:sldMkLst>
      </pc:sldChg>
      <pc:sldChg chg="addSp modSp del mod modClrScheme chgLayout">
        <pc:chgData name="Stephen Kneece" userId="S::skneece@acpsd.net::7c9c5ff5-1b32-41a5-96e4-96e024acfa19" providerId="AD" clId="Web-{87527CBD-7E22-64CB-D187-E23AAB747624}" dt="2019-01-18T20:02:09.993" v="310"/>
        <pc:sldMkLst>
          <pc:docMk/>
          <pc:sldMk cId="1766138731" sldId="287"/>
        </pc:sldMkLst>
        <pc:spChg chg="mod ord">
          <ac:chgData name="Stephen Kneece" userId="S::skneece@acpsd.net::7c9c5ff5-1b32-41a5-96e4-96e024acfa19" providerId="AD" clId="Web-{87527CBD-7E22-64CB-D187-E23AAB747624}" dt="2019-01-18T19:52:24.785" v="249"/>
          <ac:spMkLst>
            <pc:docMk/>
            <pc:sldMk cId="1766138731" sldId="287"/>
            <ac:spMk id="2" creationId="{CF8B810C-14C5-4A48-A7EB-4D1FB9EC6EA3}"/>
          </ac:spMkLst>
        </pc:spChg>
        <pc:spChg chg="mod ord">
          <ac:chgData name="Stephen Kneece" userId="S::skneece@acpsd.net::7c9c5ff5-1b32-41a5-96e4-96e024acfa19" providerId="AD" clId="Web-{87527CBD-7E22-64CB-D187-E23AAB747624}" dt="2019-01-18T19:53:07.552" v="285" actId="20577"/>
          <ac:spMkLst>
            <pc:docMk/>
            <pc:sldMk cId="1766138731" sldId="287"/>
            <ac:spMk id="3" creationId="{00FDEB01-6431-45AF-992F-2742AF66273A}"/>
          </ac:spMkLst>
        </pc:spChg>
        <pc:spChg chg="mod ord">
          <ac:chgData name="Stephen Kneece" userId="S::skneece@acpsd.net::7c9c5ff5-1b32-41a5-96e4-96e024acfa19" providerId="AD" clId="Web-{87527CBD-7E22-64CB-D187-E23AAB747624}" dt="2019-01-18T19:53:15.068" v="290" actId="20577"/>
          <ac:spMkLst>
            <pc:docMk/>
            <pc:sldMk cId="1766138731" sldId="287"/>
            <ac:spMk id="4" creationId="{EE92B29B-D624-4055-8112-A24BEAD40CE0}"/>
          </ac:spMkLst>
        </pc:spChg>
        <pc:spChg chg="mod ord">
          <ac:chgData name="Stephen Kneece" userId="S::skneece@acpsd.net::7c9c5ff5-1b32-41a5-96e4-96e024acfa19" providerId="AD" clId="Web-{87527CBD-7E22-64CB-D187-E23AAB747624}" dt="2019-01-18T19:52:24.785" v="249"/>
          <ac:spMkLst>
            <pc:docMk/>
            <pc:sldMk cId="1766138731" sldId="287"/>
            <ac:spMk id="5" creationId="{47C97C7E-859A-49A7-97AC-DA891ED6EB7C}"/>
          </ac:spMkLst>
        </pc:spChg>
        <pc:spChg chg="mod ord">
          <ac:chgData name="Stephen Kneece" userId="S::skneece@acpsd.net::7c9c5ff5-1b32-41a5-96e4-96e024acfa19" providerId="AD" clId="Web-{87527CBD-7E22-64CB-D187-E23AAB747624}" dt="2019-01-18T19:52:24.785" v="249"/>
          <ac:spMkLst>
            <pc:docMk/>
            <pc:sldMk cId="1766138731" sldId="287"/>
            <ac:spMk id="6" creationId="{931BD9F8-1B60-4DE1-BBD0-6300DF0A973C}"/>
          </ac:spMkLst>
        </pc:spChg>
        <pc:spChg chg="add mod ord">
          <ac:chgData name="Stephen Kneece" userId="S::skneece@acpsd.net::7c9c5ff5-1b32-41a5-96e4-96e024acfa19" providerId="AD" clId="Web-{87527CBD-7E22-64CB-D187-E23AAB747624}" dt="2019-01-18T19:52:32.441" v="251" actId="20577"/>
          <ac:spMkLst>
            <pc:docMk/>
            <pc:sldMk cId="1766138731" sldId="287"/>
            <ac:spMk id="7" creationId="{A6DFAE33-72D2-489B-BC2A-371B6F0A3A9E}"/>
          </ac:spMkLst>
        </pc:spChg>
        <pc:spChg chg="add mod ord">
          <ac:chgData name="Stephen Kneece" userId="S::skneece@acpsd.net::7c9c5ff5-1b32-41a5-96e4-96e024acfa19" providerId="AD" clId="Web-{87527CBD-7E22-64CB-D187-E23AAB747624}" dt="2019-01-18T19:52:35.379" v="252" actId="20577"/>
          <ac:spMkLst>
            <pc:docMk/>
            <pc:sldMk cId="1766138731" sldId="287"/>
            <ac:spMk id="8" creationId="{257F2273-1AF4-434D-A804-DE0365363D00}"/>
          </ac:spMkLst>
        </pc:spChg>
      </pc:sldChg>
      <pc:sldChg chg="del">
        <pc:chgData name="Stephen Kneece" userId="S::skneece@acpsd.net::7c9c5ff5-1b32-41a5-96e4-96e024acfa19" providerId="AD" clId="Web-{87527CBD-7E22-64CB-D187-E23AAB747624}" dt="2019-01-18T19:51:54.815" v="248"/>
        <pc:sldMkLst>
          <pc:docMk/>
          <pc:sldMk cId="843433024" sldId="289"/>
        </pc:sldMkLst>
      </pc:sldChg>
      <pc:sldChg chg="modSp">
        <pc:chgData name="Stephen Kneece" userId="S::skneece@acpsd.net::7c9c5ff5-1b32-41a5-96e4-96e024acfa19" providerId="AD" clId="Web-{87527CBD-7E22-64CB-D187-E23AAB747624}" dt="2019-01-18T20:21:07.269" v="486" actId="20577"/>
        <pc:sldMkLst>
          <pc:docMk/>
          <pc:sldMk cId="1775638984" sldId="290"/>
        </pc:sldMkLst>
        <pc:spChg chg="mod">
          <ac:chgData name="Stephen Kneece" userId="S::skneece@acpsd.net::7c9c5ff5-1b32-41a5-96e4-96e024acfa19" providerId="AD" clId="Web-{87527CBD-7E22-64CB-D187-E23AAB747624}" dt="2019-01-18T20:21:07.269" v="486" actId="20577"/>
          <ac:spMkLst>
            <pc:docMk/>
            <pc:sldMk cId="1775638984" sldId="290"/>
            <ac:spMk id="3" creationId="{53C7DF17-34DD-4933-AC5C-74A51C0A52E1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20:21:01.128" v="483" actId="20577"/>
        <pc:sldMkLst>
          <pc:docMk/>
          <pc:sldMk cId="487308640" sldId="291"/>
        </pc:sldMkLst>
        <pc:spChg chg="mod">
          <ac:chgData name="Stephen Kneece" userId="S::skneece@acpsd.net::7c9c5ff5-1b32-41a5-96e4-96e024acfa19" providerId="AD" clId="Web-{87527CBD-7E22-64CB-D187-E23AAB747624}" dt="2019-01-18T20:21:01.128" v="483" actId="20577"/>
          <ac:spMkLst>
            <pc:docMk/>
            <pc:sldMk cId="487308640" sldId="291"/>
            <ac:spMk id="3" creationId="{53C7DF17-34DD-4933-AC5C-74A51C0A52E1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20:20:56.956" v="480" actId="20577"/>
        <pc:sldMkLst>
          <pc:docMk/>
          <pc:sldMk cId="3304066457" sldId="292"/>
        </pc:sldMkLst>
        <pc:spChg chg="mod">
          <ac:chgData name="Stephen Kneece" userId="S::skneece@acpsd.net::7c9c5ff5-1b32-41a5-96e4-96e024acfa19" providerId="AD" clId="Web-{87527CBD-7E22-64CB-D187-E23AAB747624}" dt="2019-01-18T20:20:56.956" v="480" actId="20577"/>
          <ac:spMkLst>
            <pc:docMk/>
            <pc:sldMk cId="3304066457" sldId="292"/>
            <ac:spMk id="3" creationId="{53C7DF17-34DD-4933-AC5C-74A51C0A52E1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20:20:52.846" v="477" actId="20577"/>
        <pc:sldMkLst>
          <pc:docMk/>
          <pc:sldMk cId="2295362246" sldId="293"/>
        </pc:sldMkLst>
        <pc:spChg chg="mod">
          <ac:chgData name="Stephen Kneece" userId="S::skneece@acpsd.net::7c9c5ff5-1b32-41a5-96e4-96e024acfa19" providerId="AD" clId="Web-{87527CBD-7E22-64CB-D187-E23AAB747624}" dt="2019-01-18T20:20:52.846" v="477" actId="20577"/>
          <ac:spMkLst>
            <pc:docMk/>
            <pc:sldMk cId="2295362246" sldId="293"/>
            <ac:spMk id="3" creationId="{53C7DF17-34DD-4933-AC5C-74A51C0A52E1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20:20:49.331" v="474" actId="20577"/>
        <pc:sldMkLst>
          <pc:docMk/>
          <pc:sldMk cId="1589809468" sldId="294"/>
        </pc:sldMkLst>
        <pc:spChg chg="mod">
          <ac:chgData name="Stephen Kneece" userId="S::skneece@acpsd.net::7c9c5ff5-1b32-41a5-96e4-96e024acfa19" providerId="AD" clId="Web-{87527CBD-7E22-64CB-D187-E23AAB747624}" dt="2019-01-18T20:20:49.331" v="474" actId="20577"/>
          <ac:spMkLst>
            <pc:docMk/>
            <pc:sldMk cId="1589809468" sldId="294"/>
            <ac:spMk id="3" creationId="{53C7DF17-34DD-4933-AC5C-74A51C0A52E1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20:20:45.503" v="471" actId="20577"/>
        <pc:sldMkLst>
          <pc:docMk/>
          <pc:sldMk cId="1418382864" sldId="295"/>
        </pc:sldMkLst>
        <pc:spChg chg="mod">
          <ac:chgData name="Stephen Kneece" userId="S::skneece@acpsd.net::7c9c5ff5-1b32-41a5-96e4-96e024acfa19" providerId="AD" clId="Web-{87527CBD-7E22-64CB-D187-E23AAB747624}" dt="2019-01-18T20:20:45.503" v="471" actId="20577"/>
          <ac:spMkLst>
            <pc:docMk/>
            <pc:sldMk cId="1418382864" sldId="295"/>
            <ac:spMk id="3" creationId="{53C7DF17-34DD-4933-AC5C-74A51C0A52E1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20:20:39.643" v="468" actId="20577"/>
        <pc:sldMkLst>
          <pc:docMk/>
          <pc:sldMk cId="2435337869" sldId="296"/>
        </pc:sldMkLst>
        <pc:spChg chg="mod">
          <ac:chgData name="Stephen Kneece" userId="S::skneece@acpsd.net::7c9c5ff5-1b32-41a5-96e4-96e024acfa19" providerId="AD" clId="Web-{87527CBD-7E22-64CB-D187-E23AAB747624}" dt="2019-01-18T20:20:39.643" v="468" actId="20577"/>
          <ac:spMkLst>
            <pc:docMk/>
            <pc:sldMk cId="2435337869" sldId="296"/>
            <ac:spMk id="3" creationId="{53C7DF17-34DD-4933-AC5C-74A51C0A52E1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20:20:35.471" v="465" actId="20577"/>
        <pc:sldMkLst>
          <pc:docMk/>
          <pc:sldMk cId="4128483942" sldId="297"/>
        </pc:sldMkLst>
        <pc:spChg chg="mod">
          <ac:chgData name="Stephen Kneece" userId="S::skneece@acpsd.net::7c9c5ff5-1b32-41a5-96e4-96e024acfa19" providerId="AD" clId="Web-{87527CBD-7E22-64CB-D187-E23AAB747624}" dt="2019-01-18T20:20:35.471" v="465" actId="20577"/>
          <ac:spMkLst>
            <pc:docMk/>
            <pc:sldMk cId="4128483942" sldId="297"/>
            <ac:spMk id="3" creationId="{53C7DF17-34DD-4933-AC5C-74A51C0A52E1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20:20:29.017" v="462" actId="20577"/>
        <pc:sldMkLst>
          <pc:docMk/>
          <pc:sldMk cId="2382858820" sldId="298"/>
        </pc:sldMkLst>
        <pc:spChg chg="mod">
          <ac:chgData name="Stephen Kneece" userId="S::skneece@acpsd.net::7c9c5ff5-1b32-41a5-96e4-96e024acfa19" providerId="AD" clId="Web-{87527CBD-7E22-64CB-D187-E23AAB747624}" dt="2019-01-18T20:20:29.017" v="462" actId="20577"/>
          <ac:spMkLst>
            <pc:docMk/>
            <pc:sldMk cId="2382858820" sldId="298"/>
            <ac:spMk id="3" creationId="{53C7DF17-34DD-4933-AC5C-74A51C0A52E1}"/>
          </ac:spMkLst>
        </pc:spChg>
      </pc:sldChg>
      <pc:sldChg chg="modSp">
        <pc:chgData name="Stephen Kneece" userId="S::skneece@acpsd.net::7c9c5ff5-1b32-41a5-96e4-96e024acfa19" providerId="AD" clId="Web-{87527CBD-7E22-64CB-D187-E23AAB747624}" dt="2019-01-18T20:20:26.111" v="460" actId="20577"/>
        <pc:sldMkLst>
          <pc:docMk/>
          <pc:sldMk cId="3656884682" sldId="299"/>
        </pc:sldMkLst>
        <pc:spChg chg="mod">
          <ac:chgData name="Stephen Kneece" userId="S::skneece@acpsd.net::7c9c5ff5-1b32-41a5-96e4-96e024acfa19" providerId="AD" clId="Web-{87527CBD-7E22-64CB-D187-E23AAB747624}" dt="2019-01-18T20:20:26.111" v="460" actId="20577"/>
          <ac:spMkLst>
            <pc:docMk/>
            <pc:sldMk cId="3656884682" sldId="299"/>
            <ac:spMk id="3" creationId="{53C7DF17-34DD-4933-AC5C-74A51C0A52E1}"/>
          </ac:spMkLst>
        </pc:spChg>
      </pc:sldChg>
      <pc:sldChg chg="addSp delSp modSp mod setBg modClrScheme chgLayout">
        <pc:chgData name="Stephen Kneece" userId="S::skneece@acpsd.net::7c9c5ff5-1b32-41a5-96e4-96e024acfa19" providerId="AD" clId="Web-{87527CBD-7E22-64CB-D187-E23AAB747624}" dt="2019-01-18T20:31:04.134" v="564"/>
        <pc:sldMkLst>
          <pc:docMk/>
          <pc:sldMk cId="3698741255" sldId="300"/>
        </pc:sldMkLst>
        <pc:spChg chg="del">
          <ac:chgData name="Stephen Kneece" userId="S::skneece@acpsd.net::7c9c5ff5-1b32-41a5-96e4-96e024acfa19" providerId="AD" clId="Web-{87527CBD-7E22-64CB-D187-E23AAB747624}" dt="2019-01-18T20:30:58.993" v="563"/>
          <ac:spMkLst>
            <pc:docMk/>
            <pc:sldMk cId="3698741255" sldId="300"/>
            <ac:spMk id="2" creationId="{02914EBB-A867-4D6F-8508-82E28DF0BF12}"/>
          </ac:spMkLst>
        </pc:spChg>
        <pc:spChg chg="del">
          <ac:chgData name="Stephen Kneece" userId="S::skneece@acpsd.net::7c9c5ff5-1b32-41a5-96e4-96e024acfa19" providerId="AD" clId="Web-{87527CBD-7E22-64CB-D187-E23AAB747624}" dt="2019-01-18T20:30:58.993" v="563"/>
          <ac:spMkLst>
            <pc:docMk/>
            <pc:sldMk cId="3698741255" sldId="300"/>
            <ac:spMk id="3" creationId="{6D018556-5973-408C-B883-99BA1B621C80}"/>
          </ac:spMkLst>
        </pc:spChg>
        <pc:spChg chg="add">
          <ac:chgData name="Stephen Kneece" userId="S::skneece@acpsd.net::7c9c5ff5-1b32-41a5-96e4-96e024acfa19" providerId="AD" clId="Web-{87527CBD-7E22-64CB-D187-E23AAB747624}" dt="2019-01-18T20:31:04.134" v="564"/>
          <ac:spMkLst>
            <pc:docMk/>
            <pc:sldMk cId="3698741255" sldId="300"/>
            <ac:spMk id="10" creationId="{4D3E83A4-5366-42B8-9E9E-2378A9446E4C}"/>
          </ac:spMkLst>
        </pc:spChg>
        <pc:spChg chg="add">
          <ac:chgData name="Stephen Kneece" userId="S::skneece@acpsd.net::7c9c5ff5-1b32-41a5-96e4-96e024acfa19" providerId="AD" clId="Web-{87527CBD-7E22-64CB-D187-E23AAB747624}" dt="2019-01-18T20:31:04.134" v="564"/>
          <ac:spMkLst>
            <pc:docMk/>
            <pc:sldMk cId="3698741255" sldId="300"/>
            <ac:spMk id="12" creationId="{F06FA664-001A-4DAF-9837-CCBCD5DAE9EE}"/>
          </ac:spMkLst>
        </pc:spChg>
        <pc:picChg chg="mod">
          <ac:chgData name="Stephen Kneece" userId="S::skneece@acpsd.net::7c9c5ff5-1b32-41a5-96e4-96e024acfa19" providerId="AD" clId="Web-{87527CBD-7E22-64CB-D187-E23AAB747624}" dt="2019-01-18T20:31:04.134" v="564"/>
          <ac:picMkLst>
            <pc:docMk/>
            <pc:sldMk cId="3698741255" sldId="300"/>
            <ac:picMk id="5" creationId="{600A819A-88C9-4711-B52F-26083B5058A4}"/>
          </ac:picMkLst>
        </pc:picChg>
      </pc:sldChg>
      <pc:sldChg chg="modSp del">
        <pc:chgData name="Stephen Kneece" userId="S::skneece@acpsd.net::7c9c5ff5-1b32-41a5-96e4-96e024acfa19" providerId="AD" clId="Web-{87527CBD-7E22-64CB-D187-E23AAB747624}" dt="2019-01-18T20:33:24.217" v="567"/>
        <pc:sldMkLst>
          <pc:docMk/>
          <pc:sldMk cId="1535701763" sldId="301"/>
        </pc:sldMkLst>
        <pc:spChg chg="mod">
          <ac:chgData name="Stephen Kneece" userId="S::skneece@acpsd.net::7c9c5ff5-1b32-41a5-96e4-96e024acfa19" providerId="AD" clId="Web-{87527CBD-7E22-64CB-D187-E23AAB747624}" dt="2019-01-18T20:20:12.361" v="454" actId="20577"/>
          <ac:spMkLst>
            <pc:docMk/>
            <pc:sldMk cId="1535701763" sldId="301"/>
            <ac:spMk id="3" creationId="{53C7DF17-34DD-4933-AC5C-74A51C0A52E1}"/>
          </ac:spMkLst>
        </pc:spChg>
      </pc:sldChg>
      <pc:sldChg chg="del">
        <pc:chgData name="Stephen Kneece" userId="S::skneece@acpsd.net::7c9c5ff5-1b32-41a5-96e4-96e024acfa19" providerId="AD" clId="Web-{87527CBD-7E22-64CB-D187-E23AAB747624}" dt="2019-01-18T20:36:27.630" v="578"/>
        <pc:sldMkLst>
          <pc:docMk/>
          <pc:sldMk cId="330193195" sldId="302"/>
        </pc:sldMkLst>
      </pc:sldChg>
      <pc:sldChg chg="modSp ord">
        <pc:chgData name="Stephen Kneece" userId="S::skneece@acpsd.net::7c9c5ff5-1b32-41a5-96e4-96e024acfa19" providerId="AD" clId="Web-{87527CBD-7E22-64CB-D187-E23AAB747624}" dt="2019-01-18T20:38:50.888" v="585"/>
        <pc:sldMkLst>
          <pc:docMk/>
          <pc:sldMk cId="2228976488" sldId="303"/>
        </pc:sldMkLst>
        <pc:picChg chg="mod">
          <ac:chgData name="Stephen Kneece" userId="S::skneece@acpsd.net::7c9c5ff5-1b32-41a5-96e4-96e024acfa19" providerId="AD" clId="Web-{87527CBD-7E22-64CB-D187-E23AAB747624}" dt="2019-01-18T20:36:47.240" v="579" actId="1076"/>
          <ac:picMkLst>
            <pc:docMk/>
            <pc:sldMk cId="2228976488" sldId="303"/>
            <ac:picMk id="7" creationId="{1A594C72-77D5-4927-ABB8-5822ABEDA8CC}"/>
          </ac:picMkLst>
        </pc:picChg>
      </pc:sldChg>
      <pc:sldChg chg="modSp ord">
        <pc:chgData name="Stephen Kneece" userId="S::skneece@acpsd.net::7c9c5ff5-1b32-41a5-96e4-96e024acfa19" providerId="AD" clId="Web-{87527CBD-7E22-64CB-D187-E23AAB747624}" dt="2019-01-18T20:39:22.636" v="589"/>
        <pc:sldMkLst>
          <pc:docMk/>
          <pc:sldMk cId="3688692237" sldId="304"/>
        </pc:sldMkLst>
        <pc:spChg chg="mod">
          <ac:chgData name="Stephen Kneece" userId="S::skneece@acpsd.net::7c9c5ff5-1b32-41a5-96e4-96e024acfa19" providerId="AD" clId="Web-{87527CBD-7E22-64CB-D187-E23AAB747624}" dt="2019-01-18T20:34:48.596" v="573" actId="20577"/>
          <ac:spMkLst>
            <pc:docMk/>
            <pc:sldMk cId="3688692237" sldId="304"/>
            <ac:spMk id="2" creationId="{58D3B61C-89B8-4AAC-9B95-AC028A28E52D}"/>
          </ac:spMkLst>
        </pc:spChg>
      </pc:sldChg>
      <pc:sldChg chg="ord">
        <pc:chgData name="Stephen Kneece" userId="S::skneece@acpsd.net::7c9c5ff5-1b32-41a5-96e4-96e024acfa19" providerId="AD" clId="Web-{87527CBD-7E22-64CB-D187-E23AAB747624}" dt="2019-01-18T20:59:32.258" v="643"/>
        <pc:sldMkLst>
          <pc:docMk/>
          <pc:sldMk cId="586169891" sldId="305"/>
        </pc:sldMkLst>
      </pc:sldChg>
      <pc:sldChg chg="ord">
        <pc:chgData name="Stephen Kneece" userId="S::skneece@acpsd.net::7c9c5ff5-1b32-41a5-96e4-96e024acfa19" providerId="AD" clId="Web-{87527CBD-7E22-64CB-D187-E23AAB747624}" dt="2019-01-18T20:07:15.536" v="338"/>
        <pc:sldMkLst>
          <pc:docMk/>
          <pc:sldMk cId="2484291376" sldId="306"/>
        </pc:sldMkLst>
      </pc:sldChg>
      <pc:sldChg chg="modSp mod ord modClrScheme chgLayout">
        <pc:chgData name="Stephen Kneece" userId="S::skneece@acpsd.net::7c9c5ff5-1b32-41a5-96e4-96e024acfa19" providerId="AD" clId="Web-{87527CBD-7E22-64CB-D187-E23AAB747624}" dt="2019-01-18T20:36:00.582" v="577"/>
        <pc:sldMkLst>
          <pc:docMk/>
          <pc:sldMk cId="645216497" sldId="307"/>
        </pc:sldMkLst>
        <pc:spChg chg="mod ord">
          <ac:chgData name="Stephen Kneece" userId="S::skneece@acpsd.net::7c9c5ff5-1b32-41a5-96e4-96e024acfa19" providerId="AD" clId="Web-{87527CBD-7E22-64CB-D187-E23AAB747624}" dt="2019-01-18T20:08:41.336" v="352"/>
          <ac:spMkLst>
            <pc:docMk/>
            <pc:sldMk cId="645216497" sldId="307"/>
            <ac:spMk id="2" creationId="{02914EBB-A867-4D6F-8508-82E28DF0BF12}"/>
          </ac:spMkLst>
        </pc:spChg>
        <pc:spChg chg="mod ord">
          <ac:chgData name="Stephen Kneece" userId="S::skneece@acpsd.net::7c9c5ff5-1b32-41a5-96e4-96e024acfa19" providerId="AD" clId="Web-{87527CBD-7E22-64CB-D187-E23AAB747624}" dt="2019-01-18T20:08:41.336" v="352"/>
          <ac:spMkLst>
            <pc:docMk/>
            <pc:sldMk cId="645216497" sldId="307"/>
            <ac:spMk id="3" creationId="{6D018556-5973-408C-B883-99BA1B621C80}"/>
          </ac:spMkLst>
        </pc:spChg>
      </pc:sldChg>
      <pc:sldChg chg="addSp delSp modSp add ord replId">
        <pc:chgData name="Stephen Kneece" userId="S::skneece@acpsd.net::7c9c5ff5-1b32-41a5-96e4-96e024acfa19" providerId="AD" clId="Web-{87527CBD-7E22-64CB-D187-E23AAB747624}" dt="2019-01-18T20:33:19.076" v="566"/>
        <pc:sldMkLst>
          <pc:docMk/>
          <pc:sldMk cId="190636393" sldId="308"/>
        </pc:sldMkLst>
        <pc:spChg chg="mod">
          <ac:chgData name="Stephen Kneece" userId="S::skneece@acpsd.net::7c9c5ff5-1b32-41a5-96e4-96e024acfa19" providerId="AD" clId="Web-{87527CBD-7E22-64CB-D187-E23AAB747624}" dt="2019-01-18T20:26:49.422" v="551" actId="20577"/>
          <ac:spMkLst>
            <pc:docMk/>
            <pc:sldMk cId="190636393" sldId="308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19:31:42.365" v="82" actId="20577"/>
          <ac:spMkLst>
            <pc:docMk/>
            <pc:sldMk cId="190636393" sldId="308"/>
            <ac:spMk id="3" creationId="{00000000-0000-0000-0000-000000000000}"/>
          </ac:spMkLst>
        </pc:spChg>
        <pc:picChg chg="add del mod">
          <ac:chgData name="Stephen Kneece" userId="S::skneece@acpsd.net::7c9c5ff5-1b32-41a5-96e4-96e024acfa19" providerId="AD" clId="Web-{87527CBD-7E22-64CB-D187-E23AAB747624}" dt="2019-01-18T20:26:20.952" v="526"/>
          <ac:picMkLst>
            <pc:docMk/>
            <pc:sldMk cId="190636393" sldId="308"/>
            <ac:picMk id="4" creationId="{3225324A-2BC9-4759-ABCB-E2B7749DA9D4}"/>
          </ac:picMkLst>
        </pc:picChg>
      </pc:sldChg>
      <pc:sldChg chg="modSp add ord replId">
        <pc:chgData name="Stephen Kneece" userId="S::skneece@acpsd.net::7c9c5ff5-1b32-41a5-96e4-96e024acfa19" providerId="AD" clId="Web-{87527CBD-7E22-64CB-D187-E23AAB747624}" dt="2019-01-18T19:36:42.813" v="184" actId="20577"/>
        <pc:sldMkLst>
          <pc:docMk/>
          <pc:sldMk cId="1119222708" sldId="309"/>
        </pc:sldMkLst>
        <pc:spChg chg="mod">
          <ac:chgData name="Stephen Kneece" userId="S::skneece@acpsd.net::7c9c5ff5-1b32-41a5-96e4-96e024acfa19" providerId="AD" clId="Web-{87527CBD-7E22-64CB-D187-E23AAB747624}" dt="2019-01-18T19:36:42.813" v="184" actId="20577"/>
          <ac:spMkLst>
            <pc:docMk/>
            <pc:sldMk cId="1119222708" sldId="309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19:34:31.824" v="166" actId="20577"/>
          <ac:spMkLst>
            <pc:docMk/>
            <pc:sldMk cId="1119222708" sldId="309"/>
            <ac:spMk id="3" creationId="{00000000-0000-0000-0000-000000000000}"/>
          </ac:spMkLst>
        </pc:spChg>
      </pc:sldChg>
      <pc:sldChg chg="addSp modSp add ord replId">
        <pc:chgData name="Stephen Kneece" userId="S::skneece@acpsd.net::7c9c5ff5-1b32-41a5-96e4-96e024acfa19" providerId="AD" clId="Web-{87527CBD-7E22-64CB-D187-E23AAB747624}" dt="2019-01-18T20:23:46.134" v="489"/>
        <pc:sldMkLst>
          <pc:docMk/>
          <pc:sldMk cId="2310799955" sldId="310"/>
        </pc:sldMkLst>
        <pc:picChg chg="add mod">
          <ac:chgData name="Stephen Kneece" userId="S::skneece@acpsd.net::7c9c5ff5-1b32-41a5-96e4-96e024acfa19" providerId="AD" clId="Web-{87527CBD-7E22-64CB-D187-E23AAB747624}" dt="2019-01-18T19:46:38.460" v="194" actId="1076"/>
          <ac:picMkLst>
            <pc:docMk/>
            <pc:sldMk cId="2310799955" sldId="310"/>
            <ac:picMk id="4" creationId="{6679D1C2-9B20-4A2F-A8A3-F997ABEAF5AA}"/>
          </ac:picMkLst>
        </pc:picChg>
      </pc:sldChg>
      <pc:sldChg chg="add del replId">
        <pc:chgData name="Stephen Kneece" userId="S::skneece@acpsd.net::7c9c5ff5-1b32-41a5-96e4-96e024acfa19" providerId="AD" clId="Web-{87527CBD-7E22-64CB-D187-E23AAB747624}" dt="2019-01-18T19:47:07.539" v="197"/>
        <pc:sldMkLst>
          <pc:docMk/>
          <pc:sldMk cId="1200444978" sldId="311"/>
        </pc:sldMkLst>
      </pc:sldChg>
      <pc:sldChg chg="addSp modSp add mod ord replId modClrScheme chgLayout">
        <pc:chgData name="Stephen Kneece" userId="S::skneece@acpsd.net::7c9c5ff5-1b32-41a5-96e4-96e024acfa19" providerId="AD" clId="Web-{87527CBD-7E22-64CB-D187-E23AAB747624}" dt="2019-01-18T20:00:14.411" v="309" actId="20577"/>
        <pc:sldMkLst>
          <pc:docMk/>
          <pc:sldMk cId="3758122943" sldId="311"/>
        </pc:sldMkLst>
        <pc:spChg chg="mod ord">
          <ac:chgData name="Stephen Kneece" userId="S::skneece@acpsd.net::7c9c5ff5-1b32-41a5-96e4-96e024acfa19" providerId="AD" clId="Web-{87527CBD-7E22-64CB-D187-E23AAB747624}" dt="2019-01-18T19:56:47.169" v="300"/>
          <ac:spMkLst>
            <pc:docMk/>
            <pc:sldMk cId="3758122943" sldId="311"/>
            <ac:spMk id="2" creationId="{58D3B61C-89B8-4AAC-9B95-AC028A28E52D}"/>
          </ac:spMkLst>
        </pc:spChg>
        <pc:spChg chg="mod ord">
          <ac:chgData name="Stephen Kneece" userId="S::skneece@acpsd.net::7c9c5ff5-1b32-41a5-96e4-96e024acfa19" providerId="AD" clId="Web-{87527CBD-7E22-64CB-D187-E23AAB747624}" dt="2019-01-18T20:00:14.411" v="309" actId="20577"/>
          <ac:spMkLst>
            <pc:docMk/>
            <pc:sldMk cId="3758122943" sldId="311"/>
            <ac:spMk id="3" creationId="{53C7DF17-34DD-4933-AC5C-74A51C0A52E1}"/>
          </ac:spMkLst>
        </pc:spChg>
        <pc:spChg chg="add mod ord">
          <ac:chgData name="Stephen Kneece" userId="S::skneece@acpsd.net::7c9c5ff5-1b32-41a5-96e4-96e024acfa19" providerId="AD" clId="Web-{87527CBD-7E22-64CB-D187-E23AAB747624}" dt="2019-01-18T19:57:53.844" v="305" actId="20577"/>
          <ac:spMkLst>
            <pc:docMk/>
            <pc:sldMk cId="3758122943" sldId="311"/>
            <ac:spMk id="4" creationId="{580265B5-FB33-4893-8B17-BEC58AF207DA}"/>
          </ac:spMkLst>
        </pc:spChg>
      </pc:sldChg>
      <pc:sldChg chg="addSp delSp modSp add replId">
        <pc:chgData name="Stephen Kneece" userId="S::skneece@acpsd.net::7c9c5ff5-1b32-41a5-96e4-96e024acfa19" providerId="AD" clId="Web-{87527CBD-7E22-64CB-D187-E23AAB747624}" dt="2019-01-18T20:15:14.866" v="375" actId="1076"/>
        <pc:sldMkLst>
          <pc:docMk/>
          <pc:sldMk cId="4141477267" sldId="312"/>
        </pc:sldMkLst>
        <pc:spChg chg="mod">
          <ac:chgData name="Stephen Kneece" userId="S::skneece@acpsd.net::7c9c5ff5-1b32-41a5-96e4-96e024acfa19" providerId="AD" clId="Web-{87527CBD-7E22-64CB-D187-E23AAB747624}" dt="2019-01-18T20:07:54.913" v="348" actId="20577"/>
          <ac:spMkLst>
            <pc:docMk/>
            <pc:sldMk cId="4141477267" sldId="312"/>
            <ac:spMk id="2" creationId="{58D3B61C-89B8-4AAC-9B95-AC028A28E52D}"/>
          </ac:spMkLst>
        </pc:spChg>
        <pc:picChg chg="add mod">
          <ac:chgData name="Stephen Kneece" userId="S::skneece@acpsd.net::7c9c5ff5-1b32-41a5-96e4-96e024acfa19" providerId="AD" clId="Web-{87527CBD-7E22-64CB-D187-E23AAB747624}" dt="2019-01-18T20:14:01.535" v="368" actId="1076"/>
          <ac:picMkLst>
            <pc:docMk/>
            <pc:sldMk cId="4141477267" sldId="312"/>
            <ac:picMk id="4" creationId="{6DDFC2FA-E77B-471E-A93A-39F332309AAF}"/>
          </ac:picMkLst>
        </pc:picChg>
        <pc:picChg chg="add mod">
          <ac:chgData name="Stephen Kneece" userId="S::skneece@acpsd.net::7c9c5ff5-1b32-41a5-96e4-96e024acfa19" providerId="AD" clId="Web-{87527CBD-7E22-64CB-D187-E23AAB747624}" dt="2019-01-18T20:14:07.879" v="369" actId="1076"/>
          <ac:picMkLst>
            <pc:docMk/>
            <pc:sldMk cId="4141477267" sldId="312"/>
            <ac:picMk id="6" creationId="{244C20F8-4723-4F39-A699-A2FA8BB1B19C}"/>
          </ac:picMkLst>
        </pc:picChg>
        <pc:picChg chg="del">
          <ac:chgData name="Stephen Kneece" userId="S::skneece@acpsd.net::7c9c5ff5-1b32-41a5-96e4-96e024acfa19" providerId="AD" clId="Web-{87527CBD-7E22-64CB-D187-E23AAB747624}" dt="2019-01-18T20:08:02.584" v="351"/>
          <ac:picMkLst>
            <pc:docMk/>
            <pc:sldMk cId="4141477267" sldId="312"/>
            <ac:picMk id="8" creationId="{954179C6-67C1-43B1-A7B2-838C07718612}"/>
          </ac:picMkLst>
        </pc:picChg>
        <pc:picChg chg="add del mod">
          <ac:chgData name="Stephen Kneece" userId="S::skneece@acpsd.net::7c9c5ff5-1b32-41a5-96e4-96e024acfa19" providerId="AD" clId="Web-{87527CBD-7E22-64CB-D187-E23AAB747624}" dt="2019-01-18T20:14:41.490" v="371"/>
          <ac:picMkLst>
            <pc:docMk/>
            <pc:sldMk cId="4141477267" sldId="312"/>
            <ac:picMk id="9" creationId="{93886A34-8665-4FC8-B94E-3E0606162144}"/>
          </ac:picMkLst>
        </pc:picChg>
        <pc:picChg chg="add mod">
          <ac:chgData name="Stephen Kneece" userId="S::skneece@acpsd.net::7c9c5ff5-1b32-41a5-96e4-96e024acfa19" providerId="AD" clId="Web-{87527CBD-7E22-64CB-D187-E23AAB747624}" dt="2019-01-18T20:15:14.866" v="375" actId="1076"/>
          <ac:picMkLst>
            <pc:docMk/>
            <pc:sldMk cId="4141477267" sldId="312"/>
            <ac:picMk id="11" creationId="{E8B6122C-A029-4771-B5B1-9817C725DE62}"/>
          </ac:picMkLst>
        </pc:picChg>
      </pc:sldChg>
      <pc:sldChg chg="addSp delSp modSp add replId">
        <pc:chgData name="Stephen Kneece" userId="S::skneece@acpsd.net::7c9c5ff5-1b32-41a5-96e4-96e024acfa19" providerId="AD" clId="Web-{87527CBD-7E22-64CB-D187-E23AAB747624}" dt="2019-01-18T20:10:12.058" v="359" actId="1076"/>
        <pc:sldMkLst>
          <pc:docMk/>
          <pc:sldMk cId="3406388220" sldId="313"/>
        </pc:sldMkLst>
        <pc:picChg chg="del">
          <ac:chgData name="Stephen Kneece" userId="S::skneece@acpsd.net::7c9c5ff5-1b32-41a5-96e4-96e024acfa19" providerId="AD" clId="Web-{87527CBD-7E22-64CB-D187-E23AAB747624}" dt="2019-01-18T20:08:47.086" v="354"/>
          <ac:picMkLst>
            <pc:docMk/>
            <pc:sldMk cId="3406388220" sldId="313"/>
            <ac:picMk id="4" creationId="{D27176CE-B032-4978-A1EA-D4347DD8D53A}"/>
          </ac:picMkLst>
        </pc:picChg>
        <pc:picChg chg="add mod">
          <ac:chgData name="Stephen Kneece" userId="S::skneece@acpsd.net::7c9c5ff5-1b32-41a5-96e4-96e024acfa19" providerId="AD" clId="Web-{87527CBD-7E22-64CB-D187-E23AAB747624}" dt="2019-01-18T20:10:12.058" v="359" actId="1076"/>
          <ac:picMkLst>
            <pc:docMk/>
            <pc:sldMk cId="3406388220" sldId="313"/>
            <ac:picMk id="5" creationId="{0D360BA8-BF12-4471-A83F-9F4CF9DF9CDE}"/>
          </ac:picMkLst>
        </pc:picChg>
      </pc:sldChg>
      <pc:sldChg chg="ord">
        <pc:chgData name="Stephen Kneece" userId="S::skneece@acpsd.net::7c9c5ff5-1b32-41a5-96e4-96e024acfa19" providerId="AD" clId="Web-{87527CBD-7E22-64CB-D187-E23AAB747624}" dt="2019-01-18T20:36:54.225" v="580"/>
        <pc:sldMkLst>
          <pc:docMk/>
          <pc:sldMk cId="618778724" sldId="314"/>
        </pc:sldMkLst>
      </pc:sldChg>
      <pc:sldChg chg="add replId">
        <pc:chgData name="Stephen Kneece" userId="S::skneece@acpsd.net::7c9c5ff5-1b32-41a5-96e4-96e024acfa19" providerId="AD" clId="Web-{87527CBD-7E22-64CB-D187-E23AAB747624}" dt="2019-01-18T20:18:27.544" v="376"/>
        <pc:sldMkLst>
          <pc:docMk/>
          <pc:sldMk cId="3490172030" sldId="315"/>
        </pc:sldMkLst>
      </pc:sldChg>
      <pc:sldChg chg="modSp new del ord">
        <pc:chgData name="Stephen Kneece" userId="S::skneece@acpsd.net::7c9c5ff5-1b32-41a5-96e4-96e024acfa19" providerId="AD" clId="Web-{87527CBD-7E22-64CB-D187-E23AAB747624}" dt="2019-01-18T20:26:18.468" v="525"/>
        <pc:sldMkLst>
          <pc:docMk/>
          <pc:sldMk cId="1593817004" sldId="316"/>
        </pc:sldMkLst>
        <pc:spChg chg="mod">
          <ac:chgData name="Stephen Kneece" userId="S::skneece@acpsd.net::7c9c5ff5-1b32-41a5-96e4-96e024acfa19" providerId="AD" clId="Web-{87527CBD-7E22-64CB-D187-E23AAB747624}" dt="2019-01-18T20:25:54.498" v="520" actId="20577"/>
          <ac:spMkLst>
            <pc:docMk/>
            <pc:sldMk cId="1593817004" sldId="316"/>
            <ac:spMk id="2" creationId="{FF90FA61-626D-4CCD-B4F6-7EC56B64516C}"/>
          </ac:spMkLst>
        </pc:spChg>
      </pc:sldChg>
      <pc:sldChg chg="add replId">
        <pc:chgData name="Stephen Kneece" userId="S::skneece@acpsd.net::7c9c5ff5-1b32-41a5-96e4-96e024acfa19" providerId="AD" clId="Web-{87527CBD-7E22-64CB-D187-E23AAB747624}" dt="2019-01-18T20:26:15.358" v="524"/>
        <pc:sldMkLst>
          <pc:docMk/>
          <pc:sldMk cId="1113078574" sldId="317"/>
        </pc:sldMkLst>
      </pc:sldChg>
      <pc:sldChg chg="modSp add del replId">
        <pc:chgData name="Stephen Kneece" userId="S::skneece@acpsd.net::7c9c5ff5-1b32-41a5-96e4-96e024acfa19" providerId="AD" clId="Web-{87527CBD-7E22-64CB-D187-E23AAB747624}" dt="2019-01-18T20:38:25.869" v="584"/>
        <pc:sldMkLst>
          <pc:docMk/>
          <pc:sldMk cId="3068682014" sldId="318"/>
        </pc:sldMkLst>
        <pc:spChg chg="mod">
          <ac:chgData name="Stephen Kneece" userId="S::skneece@acpsd.net::7c9c5ff5-1b32-41a5-96e4-96e024acfa19" providerId="AD" clId="Web-{87527CBD-7E22-64CB-D187-E23AAB747624}" dt="2019-01-18T20:27:58.877" v="560" actId="20577"/>
          <ac:spMkLst>
            <pc:docMk/>
            <pc:sldMk cId="3068682014" sldId="318"/>
            <ac:spMk id="3" creationId="{00000000-0000-0000-0000-000000000000}"/>
          </ac:spMkLst>
        </pc:spChg>
      </pc:sldChg>
      <pc:sldChg chg="modSp add ord replId">
        <pc:chgData name="Stephen Kneece" userId="S::skneece@acpsd.net::7c9c5ff5-1b32-41a5-96e4-96e024acfa19" providerId="AD" clId="Web-{87527CBD-7E22-64CB-D187-E23AAB747624}" dt="2019-01-18T20:34:04.344" v="570" actId="20577"/>
        <pc:sldMkLst>
          <pc:docMk/>
          <pc:sldMk cId="1111600910" sldId="319"/>
        </pc:sldMkLst>
        <pc:spChg chg="mod">
          <ac:chgData name="Stephen Kneece" userId="S::skneece@acpsd.net::7c9c5ff5-1b32-41a5-96e4-96e024acfa19" providerId="AD" clId="Web-{87527CBD-7E22-64CB-D187-E23AAB747624}" dt="2019-01-18T20:34:04.344" v="570" actId="20577"/>
          <ac:spMkLst>
            <pc:docMk/>
            <pc:sldMk cId="1111600910" sldId="319"/>
            <ac:spMk id="3" creationId="{00000000-0000-0000-0000-000000000000}"/>
          </ac:spMkLst>
        </pc:spChg>
      </pc:sldChg>
      <pc:sldChg chg="modSp add ord replId">
        <pc:chgData name="Stephen Kneece" userId="S::skneece@acpsd.net::7c9c5ff5-1b32-41a5-96e4-96e024acfa19" providerId="AD" clId="Web-{87527CBD-7E22-64CB-D187-E23AAB747624}" dt="2019-01-18T20:48:18.906" v="618" actId="20577"/>
        <pc:sldMkLst>
          <pc:docMk/>
          <pc:sldMk cId="2452543699" sldId="321"/>
        </pc:sldMkLst>
        <pc:spChg chg="mod">
          <ac:chgData name="Stephen Kneece" userId="S::skneece@acpsd.net::7c9c5ff5-1b32-41a5-96e4-96e024acfa19" providerId="AD" clId="Web-{87527CBD-7E22-64CB-D187-E23AAB747624}" dt="2019-01-18T20:48:18.906" v="618" actId="20577"/>
          <ac:spMkLst>
            <pc:docMk/>
            <pc:sldMk cId="2452543699" sldId="321"/>
            <ac:spMk id="3" creationId="{00000000-0000-0000-0000-000000000000}"/>
          </ac:spMkLst>
        </pc:spChg>
      </pc:sldChg>
      <pc:sldChg chg="addSp delSp modSp">
        <pc:chgData name="Stephen Kneece" userId="S::skneece@acpsd.net::7c9c5ff5-1b32-41a5-96e4-96e024acfa19" providerId="AD" clId="Web-{87527CBD-7E22-64CB-D187-E23AAB747624}" dt="2019-01-18T20:55:49.797" v="640" actId="14100"/>
        <pc:sldMkLst>
          <pc:docMk/>
          <pc:sldMk cId="927288607" sldId="322"/>
        </pc:sldMkLst>
        <pc:spChg chg="mod">
          <ac:chgData name="Stephen Kneece" userId="S::skneece@acpsd.net::7c9c5ff5-1b32-41a5-96e4-96e024acfa19" providerId="AD" clId="Web-{87527CBD-7E22-64CB-D187-E23AAB747624}" dt="2019-01-18T20:55:21.530" v="634" actId="20577"/>
          <ac:spMkLst>
            <pc:docMk/>
            <pc:sldMk cId="927288607" sldId="322"/>
            <ac:spMk id="2" creationId="{00000000-0000-0000-0000-000000000000}"/>
          </ac:spMkLst>
        </pc:spChg>
        <pc:spChg chg="del mod">
          <ac:chgData name="Stephen Kneece" userId="S::skneece@acpsd.net::7c9c5ff5-1b32-41a5-96e4-96e024acfa19" providerId="AD" clId="Web-{87527CBD-7E22-64CB-D187-E23AAB747624}" dt="2019-01-18T20:55:08.952" v="623"/>
          <ac:spMkLst>
            <pc:docMk/>
            <pc:sldMk cId="927288607" sldId="322"/>
            <ac:spMk id="3" creationId="{00000000-0000-0000-0000-000000000000}"/>
          </ac:spMkLst>
        </pc:spChg>
        <pc:picChg chg="add mod ord">
          <ac:chgData name="Stephen Kneece" userId="S::skneece@acpsd.net::7c9c5ff5-1b32-41a5-96e4-96e024acfa19" providerId="AD" clId="Web-{87527CBD-7E22-64CB-D187-E23AAB747624}" dt="2019-01-18T20:55:49.797" v="640" actId="14100"/>
          <ac:picMkLst>
            <pc:docMk/>
            <pc:sldMk cId="927288607" sldId="322"/>
            <ac:picMk id="4" creationId="{C0007CC4-8B2A-41BC-98FE-E02FFCE361C1}"/>
          </ac:picMkLst>
        </pc:picChg>
      </pc:sldChg>
      <pc:sldChg chg="addSp delSp modSp add replId">
        <pc:chgData name="Stephen Kneece" userId="S::skneece@acpsd.net::7c9c5ff5-1b32-41a5-96e4-96e024acfa19" providerId="AD" clId="Web-{87527CBD-7E22-64CB-D187-E23AAB747624}" dt="2019-01-18T21:14:08.915" v="710" actId="20577"/>
        <pc:sldMkLst>
          <pc:docMk/>
          <pc:sldMk cId="3858346596" sldId="323"/>
        </pc:sldMkLst>
        <pc:spChg chg="mod">
          <ac:chgData name="Stephen Kneece" userId="S::skneece@acpsd.net::7c9c5ff5-1b32-41a5-96e4-96e024acfa19" providerId="AD" clId="Web-{87527CBD-7E22-64CB-D187-E23AAB747624}" dt="2019-01-18T21:14:08.915" v="710" actId="20577"/>
          <ac:spMkLst>
            <pc:docMk/>
            <pc:sldMk cId="3858346596" sldId="323"/>
            <ac:spMk id="2" creationId="{00000000-0000-0000-0000-000000000000}"/>
          </ac:spMkLst>
        </pc:spChg>
        <pc:spChg chg="add mod">
          <ac:chgData name="Stephen Kneece" userId="S::skneece@acpsd.net::7c9c5ff5-1b32-41a5-96e4-96e024acfa19" providerId="AD" clId="Web-{87527CBD-7E22-64CB-D187-E23AAB747624}" dt="2019-01-18T20:56:12.048" v="642"/>
          <ac:spMkLst>
            <pc:docMk/>
            <pc:sldMk cId="3858346596" sldId="323"/>
            <ac:spMk id="5" creationId="{D39862D2-113D-43B6-9C50-61668F001556}"/>
          </ac:spMkLst>
        </pc:spChg>
        <pc:picChg chg="del">
          <ac:chgData name="Stephen Kneece" userId="S::skneece@acpsd.net::7c9c5ff5-1b32-41a5-96e4-96e024acfa19" providerId="AD" clId="Web-{87527CBD-7E22-64CB-D187-E23AAB747624}" dt="2019-01-18T20:56:12.048" v="642"/>
          <ac:picMkLst>
            <pc:docMk/>
            <pc:sldMk cId="3858346596" sldId="323"/>
            <ac:picMk id="4" creationId="{C0007CC4-8B2A-41BC-98FE-E02FFCE361C1}"/>
          </ac:picMkLst>
        </pc:picChg>
      </pc:sldChg>
      <pc:sldChg chg="modSp add ord replId">
        <pc:chgData name="Stephen Kneece" userId="S::skneece@acpsd.net::7c9c5ff5-1b32-41a5-96e4-96e024acfa19" providerId="AD" clId="Web-{87527CBD-7E22-64CB-D187-E23AAB747624}" dt="2019-01-18T21:00:09.213" v="650" actId="20577"/>
        <pc:sldMkLst>
          <pc:docMk/>
          <pc:sldMk cId="622004379" sldId="324"/>
        </pc:sldMkLst>
        <pc:spChg chg="mod">
          <ac:chgData name="Stephen Kneece" userId="S::skneece@acpsd.net::7c9c5ff5-1b32-41a5-96e4-96e024acfa19" providerId="AD" clId="Web-{87527CBD-7E22-64CB-D187-E23AAB747624}" dt="2019-01-18T21:00:09.213" v="650" actId="20577"/>
          <ac:spMkLst>
            <pc:docMk/>
            <pc:sldMk cId="622004379" sldId="324"/>
            <ac:spMk id="2" creationId="{00000000-0000-0000-0000-000000000000}"/>
          </ac:spMkLst>
        </pc:spChg>
      </pc:sldChg>
      <pc:sldChg chg="addSp modSp add replId">
        <pc:chgData name="Stephen Kneece" userId="S::skneece@acpsd.net::7c9c5ff5-1b32-41a5-96e4-96e024acfa19" providerId="AD" clId="Web-{87527CBD-7E22-64CB-D187-E23AAB747624}" dt="2019-01-18T21:01:14.090" v="697" actId="1076"/>
        <pc:sldMkLst>
          <pc:docMk/>
          <pc:sldMk cId="1797717094" sldId="325"/>
        </pc:sldMkLst>
        <pc:spChg chg="mod">
          <ac:chgData name="Stephen Kneece" userId="S::skneece@acpsd.net::7c9c5ff5-1b32-41a5-96e4-96e024acfa19" providerId="AD" clId="Web-{87527CBD-7E22-64CB-D187-E23AAB747624}" dt="2019-01-18T21:01:05.230" v="694" actId="20577"/>
          <ac:spMkLst>
            <pc:docMk/>
            <pc:sldMk cId="1797717094" sldId="325"/>
            <ac:spMk id="2" creationId="{00000000-0000-0000-0000-000000000000}"/>
          </ac:spMkLst>
        </pc:spChg>
        <pc:picChg chg="add mod">
          <ac:chgData name="Stephen Kneece" userId="S::skneece@acpsd.net::7c9c5ff5-1b32-41a5-96e4-96e024acfa19" providerId="AD" clId="Web-{87527CBD-7E22-64CB-D187-E23AAB747624}" dt="2019-01-18T21:01:14.090" v="697" actId="1076"/>
          <ac:picMkLst>
            <pc:docMk/>
            <pc:sldMk cId="1797717094" sldId="325"/>
            <ac:picMk id="4" creationId="{89AF7872-475C-449B-B11C-34A92526AAB7}"/>
          </ac:picMkLst>
        </pc:picChg>
      </pc:sldChg>
      <pc:sldChg chg="addSp delSp modSp">
        <pc:chgData name="Stephen Kneece" userId="S::skneece@acpsd.net::7c9c5ff5-1b32-41a5-96e4-96e024acfa19" providerId="AD" clId="Web-{87527CBD-7E22-64CB-D187-E23AAB747624}" dt="2019-01-18T21:17:09.296" v="800" actId="20577"/>
        <pc:sldMkLst>
          <pc:docMk/>
          <pc:sldMk cId="1520801560" sldId="326"/>
        </pc:sldMkLst>
        <pc:spChg chg="del mod">
          <ac:chgData name="Stephen Kneece" userId="S::skneece@acpsd.net::7c9c5ff5-1b32-41a5-96e4-96e024acfa19" providerId="AD" clId="Web-{87527CBD-7E22-64CB-D187-E23AAB747624}" dt="2019-01-18T21:14:35.978" v="716"/>
          <ac:spMkLst>
            <pc:docMk/>
            <pc:sldMk cId="1520801560" sldId="326"/>
            <ac:spMk id="5" creationId="{D39862D2-113D-43B6-9C50-61668F001556}"/>
          </ac:spMkLst>
        </pc:spChg>
        <pc:spChg chg="add mod">
          <ac:chgData name="Stephen Kneece" userId="S::skneece@acpsd.net::7c9c5ff5-1b32-41a5-96e4-96e024acfa19" providerId="AD" clId="Web-{87527CBD-7E22-64CB-D187-E23AAB747624}" dt="2019-01-18T21:17:09.296" v="800" actId="20577"/>
          <ac:spMkLst>
            <pc:docMk/>
            <pc:sldMk cId="1520801560" sldId="326"/>
            <ac:spMk id="6" creationId="{51434C4F-02DC-4ACD-9FBB-8D5E3D61831A}"/>
          </ac:spMkLst>
        </pc:spChg>
        <pc:picChg chg="add mod ord">
          <ac:chgData name="Stephen Kneece" userId="S::skneece@acpsd.net::7c9c5ff5-1b32-41a5-96e4-96e024acfa19" providerId="AD" clId="Web-{87527CBD-7E22-64CB-D187-E23AAB747624}" dt="2019-01-18T21:14:46.400" v="718" actId="1076"/>
          <ac:picMkLst>
            <pc:docMk/>
            <pc:sldMk cId="1520801560" sldId="326"/>
            <ac:picMk id="3" creationId="{12013691-7F9D-4670-9C17-27454679361C}"/>
          </ac:picMkLst>
        </pc:picChg>
      </pc:sldChg>
      <pc:sldChg chg="modSp add replId">
        <pc:chgData name="Stephen Kneece" userId="S::skneece@acpsd.net::7c9c5ff5-1b32-41a5-96e4-96e024acfa19" providerId="AD" clId="Web-{87527CBD-7E22-64CB-D187-E23AAB747624}" dt="2019-01-18T21:17:54.235" v="831" actId="20577"/>
        <pc:sldMkLst>
          <pc:docMk/>
          <pc:sldMk cId="3959549879" sldId="329"/>
        </pc:sldMkLst>
        <pc:spChg chg="mod">
          <ac:chgData name="Stephen Kneece" userId="S::skneece@acpsd.net::7c9c5ff5-1b32-41a5-96e4-96e024acfa19" providerId="AD" clId="Web-{87527CBD-7E22-64CB-D187-E23AAB747624}" dt="2019-01-18T21:17:30.656" v="810" actId="20577"/>
          <ac:spMkLst>
            <pc:docMk/>
            <pc:sldMk cId="3959549879" sldId="329"/>
            <ac:spMk id="2" creationId="{00000000-0000-0000-0000-000000000000}"/>
          </ac:spMkLst>
        </pc:spChg>
        <pc:spChg chg="mod">
          <ac:chgData name="Stephen Kneece" userId="S::skneece@acpsd.net::7c9c5ff5-1b32-41a5-96e4-96e024acfa19" providerId="AD" clId="Web-{87527CBD-7E22-64CB-D187-E23AAB747624}" dt="2019-01-18T21:17:54.235" v="831" actId="20577"/>
          <ac:spMkLst>
            <pc:docMk/>
            <pc:sldMk cId="3959549879" sldId="329"/>
            <ac:spMk id="3" creationId="{00000000-0000-0000-0000-000000000000}"/>
          </ac:spMkLst>
        </pc:spChg>
      </pc:sldChg>
    </pc:docChg>
  </pc:docChgLst>
  <pc:docChgLst>
    <pc:chgData name="Stephen Kneece" userId="S::skneece@acpsd.net::7c9c5ff5-1b32-41a5-96e4-96e024acfa19" providerId="AD" clId="Web-{FC1029DA-F088-CC68-4967-A73F09C9DF28}"/>
    <pc:docChg chg="addSld modSld">
      <pc:chgData name="Stephen Kneece" userId="S::skneece@acpsd.net::7c9c5ff5-1b32-41a5-96e4-96e024acfa19" providerId="AD" clId="Web-{FC1029DA-F088-CC68-4967-A73F09C9DF28}" dt="2019-01-22T21:44:50.275" v="14" actId="1076"/>
      <pc:docMkLst>
        <pc:docMk/>
      </pc:docMkLst>
      <pc:sldChg chg="addSp delSp modSp">
        <pc:chgData name="Stephen Kneece" userId="S::skneece@acpsd.net::7c9c5ff5-1b32-41a5-96e4-96e024acfa19" providerId="AD" clId="Web-{FC1029DA-F088-CC68-4967-A73F09C9DF28}" dt="2019-01-22T21:44:50.275" v="14" actId="1076"/>
        <pc:sldMkLst>
          <pc:docMk/>
          <pc:sldMk cId="988290109" sldId="328"/>
        </pc:sldMkLst>
        <pc:spChg chg="del">
          <ac:chgData name="Stephen Kneece" userId="S::skneece@acpsd.net::7c9c5ff5-1b32-41a5-96e4-96e024acfa19" providerId="AD" clId="Web-{FC1029DA-F088-CC68-4967-A73F09C9DF28}" dt="2019-01-22T21:43:41.884" v="0"/>
          <ac:spMkLst>
            <pc:docMk/>
            <pc:sldMk cId="988290109" sldId="328"/>
            <ac:spMk id="5" creationId="{D39862D2-113D-43B6-9C50-61668F001556}"/>
          </ac:spMkLst>
        </pc:spChg>
        <pc:picChg chg="add mod ord">
          <ac:chgData name="Stephen Kneece" userId="S::skneece@acpsd.net::7c9c5ff5-1b32-41a5-96e4-96e024acfa19" providerId="AD" clId="Web-{FC1029DA-F088-CC68-4967-A73F09C9DF28}" dt="2019-01-22T21:44:50.275" v="14" actId="1076"/>
          <ac:picMkLst>
            <pc:docMk/>
            <pc:sldMk cId="988290109" sldId="328"/>
            <ac:picMk id="3" creationId="{4B156B3A-00BB-4B48-AD8D-E14374650203}"/>
          </ac:picMkLst>
        </pc:picChg>
      </pc:sldChg>
      <pc:sldChg chg="addSp delSp modSp add replId">
        <pc:chgData name="Stephen Kneece" userId="S::skneece@acpsd.net::7c9c5ff5-1b32-41a5-96e4-96e024acfa19" providerId="AD" clId="Web-{FC1029DA-F088-CC68-4967-A73F09C9DF28}" dt="2019-01-22T21:44:39.244" v="12" actId="1076"/>
        <pc:sldMkLst>
          <pc:docMk/>
          <pc:sldMk cId="2444884256" sldId="330"/>
        </pc:sldMkLst>
        <pc:spChg chg="add del mod">
          <ac:chgData name="Stephen Kneece" userId="S::skneece@acpsd.net::7c9c5ff5-1b32-41a5-96e4-96e024acfa19" providerId="AD" clId="Web-{FC1029DA-F088-CC68-4967-A73F09C9DF28}" dt="2019-01-22T21:44:19.088" v="7"/>
          <ac:spMkLst>
            <pc:docMk/>
            <pc:sldMk cId="2444884256" sldId="330"/>
            <ac:spMk id="5" creationId="{B6C4C732-09BE-4791-A822-A86B7208D098}"/>
          </ac:spMkLst>
        </pc:spChg>
        <pc:picChg chg="del">
          <ac:chgData name="Stephen Kneece" userId="S::skneece@acpsd.net::7c9c5ff5-1b32-41a5-96e4-96e024acfa19" providerId="AD" clId="Web-{FC1029DA-F088-CC68-4967-A73F09C9DF28}" dt="2019-01-22T21:44:11.166" v="6"/>
          <ac:picMkLst>
            <pc:docMk/>
            <pc:sldMk cId="2444884256" sldId="330"/>
            <ac:picMk id="3" creationId="{4B156B3A-00BB-4B48-AD8D-E14374650203}"/>
          </ac:picMkLst>
        </pc:picChg>
        <pc:picChg chg="add mod ord">
          <ac:chgData name="Stephen Kneece" userId="S::skneece@acpsd.net::7c9c5ff5-1b32-41a5-96e4-96e024acfa19" providerId="AD" clId="Web-{FC1029DA-F088-CC68-4967-A73F09C9DF28}" dt="2019-01-22T21:44:39.244" v="12" actId="1076"/>
          <ac:picMkLst>
            <pc:docMk/>
            <pc:sldMk cId="2444884256" sldId="330"/>
            <ac:picMk id="6" creationId="{51B0E16F-192B-48F7-921F-827A073249AA}"/>
          </ac:picMkLst>
        </pc:picChg>
      </pc:sldChg>
    </pc:docChg>
  </pc:docChgLst>
  <pc:docChgLst>
    <pc:chgData name="Christina Stader" userId="S::cstader@acpsd.net::ea70fcbc-d3c4-4088-86d4-2e045f4fe4c3" providerId="AD" clId="Web-{29D5EEDC-8F10-F9E2-06A6-C8464AFE3761}"/>
    <pc:docChg chg="addSld modSld">
      <pc:chgData name="Christina Stader" userId="S::cstader@acpsd.net::ea70fcbc-d3c4-4088-86d4-2e045f4fe4c3" providerId="AD" clId="Web-{29D5EEDC-8F10-F9E2-06A6-C8464AFE3761}" dt="2019-01-18T21:07:29.487" v="239" actId="20577"/>
      <pc:docMkLst>
        <pc:docMk/>
      </pc:docMkLst>
      <pc:sldChg chg="delSp modSp add replId">
        <pc:chgData name="Christina Stader" userId="S::cstader@acpsd.net::ea70fcbc-d3c4-4088-86d4-2e045f4fe4c3" providerId="AD" clId="Web-{29D5EEDC-8F10-F9E2-06A6-C8464AFE3761}" dt="2019-01-18T20:12:31.589" v="136" actId="20577"/>
        <pc:sldMkLst>
          <pc:docMk/>
          <pc:sldMk cId="618778724" sldId="314"/>
        </pc:sldMkLst>
        <pc:spChg chg="mod">
          <ac:chgData name="Christina Stader" userId="S::cstader@acpsd.net::ea70fcbc-d3c4-4088-86d4-2e045f4fe4c3" providerId="AD" clId="Web-{29D5EEDC-8F10-F9E2-06A6-C8464AFE3761}" dt="2019-01-18T20:12:31.589" v="136" actId="20577"/>
          <ac:spMkLst>
            <pc:docMk/>
            <pc:sldMk cId="618778724" sldId="314"/>
            <ac:spMk id="2" creationId="{02914EBB-A867-4D6F-8508-82E28DF0BF12}"/>
          </ac:spMkLst>
        </pc:spChg>
        <pc:spChg chg="del">
          <ac:chgData name="Christina Stader" userId="S::cstader@acpsd.net::ea70fcbc-d3c4-4088-86d4-2e045f4fe4c3" providerId="AD" clId="Web-{29D5EEDC-8F10-F9E2-06A6-C8464AFE3761}" dt="2019-01-18T20:10:16.510" v="125"/>
          <ac:spMkLst>
            <pc:docMk/>
            <pc:sldMk cId="618778724" sldId="314"/>
            <ac:spMk id="3" creationId="{6D018556-5973-408C-B883-99BA1B621C80}"/>
          </ac:spMkLst>
        </pc:spChg>
        <pc:picChg chg="del">
          <ac:chgData name="Christina Stader" userId="S::cstader@acpsd.net::ea70fcbc-d3c4-4088-86d4-2e045f4fe4c3" providerId="AD" clId="Web-{29D5EEDC-8F10-F9E2-06A6-C8464AFE3761}" dt="2019-01-18T20:09:11.291" v="1"/>
          <ac:picMkLst>
            <pc:docMk/>
            <pc:sldMk cId="618778724" sldId="314"/>
            <ac:picMk id="4" creationId="{D27176CE-B032-4978-A1EA-D4347DD8D53A}"/>
          </ac:picMkLst>
        </pc:picChg>
      </pc:sldChg>
      <pc:sldChg chg="addSp delSp modSp add replId">
        <pc:chgData name="Christina Stader" userId="S::cstader@acpsd.net::ea70fcbc-d3c4-4088-86d4-2e045f4fe4c3" providerId="AD" clId="Web-{29D5EEDC-8F10-F9E2-06A6-C8464AFE3761}" dt="2019-01-18T20:47:24.729" v="142" actId="14100"/>
        <pc:sldMkLst>
          <pc:docMk/>
          <pc:sldMk cId="1252067409" sldId="320"/>
        </pc:sldMkLst>
        <pc:picChg chg="add mod">
          <ac:chgData name="Christina Stader" userId="S::cstader@acpsd.net::ea70fcbc-d3c4-4088-86d4-2e045f4fe4c3" providerId="AD" clId="Web-{29D5EEDC-8F10-F9E2-06A6-C8464AFE3761}" dt="2019-01-18T20:47:24.729" v="142" actId="14100"/>
          <ac:picMkLst>
            <pc:docMk/>
            <pc:sldMk cId="1252067409" sldId="320"/>
            <ac:picMk id="4" creationId="{1F01E146-6E46-4FE5-ACE9-B420047CBFA5}"/>
          </ac:picMkLst>
        </pc:picChg>
        <pc:picChg chg="del">
          <ac:chgData name="Christina Stader" userId="S::cstader@acpsd.net::ea70fcbc-d3c4-4088-86d4-2e045f4fe4c3" providerId="AD" clId="Web-{29D5EEDC-8F10-F9E2-06A6-C8464AFE3761}" dt="2019-01-18T20:47:13.417" v="139"/>
          <ac:picMkLst>
            <pc:docMk/>
            <pc:sldMk cId="1252067409" sldId="320"/>
            <ac:picMk id="7" creationId="{1A594C72-77D5-4927-ABB8-5822ABEDA8CC}"/>
          </ac:picMkLst>
        </pc:picChg>
      </pc:sldChg>
      <pc:sldChg chg="add replId">
        <pc:chgData name="Christina Stader" userId="S::cstader@acpsd.net::ea70fcbc-d3c4-4088-86d4-2e045f4fe4c3" providerId="AD" clId="Web-{29D5EEDC-8F10-F9E2-06A6-C8464AFE3761}" dt="2019-01-18T20:52:50.168" v="143"/>
        <pc:sldMkLst>
          <pc:docMk/>
          <pc:sldMk cId="927288607" sldId="322"/>
        </pc:sldMkLst>
      </pc:sldChg>
      <pc:sldChg chg="modSp">
        <pc:chgData name="Christina Stader" userId="S::cstader@acpsd.net::ea70fcbc-d3c4-4088-86d4-2e045f4fe4c3" providerId="AD" clId="Web-{29D5EEDC-8F10-F9E2-06A6-C8464AFE3761}" dt="2019-01-18T21:04:11.954" v="196" actId="20577"/>
        <pc:sldMkLst>
          <pc:docMk/>
          <pc:sldMk cId="3858346596" sldId="323"/>
        </pc:sldMkLst>
        <pc:spChg chg="mod">
          <ac:chgData name="Christina Stader" userId="S::cstader@acpsd.net::ea70fcbc-d3c4-4088-86d4-2e045f4fe4c3" providerId="AD" clId="Web-{29D5EEDC-8F10-F9E2-06A6-C8464AFE3761}" dt="2019-01-18T21:04:11.954" v="196" actId="20577"/>
          <ac:spMkLst>
            <pc:docMk/>
            <pc:sldMk cId="3858346596" sldId="323"/>
            <ac:spMk id="2" creationId="{00000000-0000-0000-0000-000000000000}"/>
          </ac:spMkLst>
        </pc:spChg>
      </pc:sldChg>
      <pc:sldChg chg="modSp add replId">
        <pc:chgData name="Christina Stader" userId="S::cstader@acpsd.net::ea70fcbc-d3c4-4088-86d4-2e045f4fe4c3" providerId="AD" clId="Web-{29D5EEDC-8F10-F9E2-06A6-C8464AFE3761}" dt="2019-01-18T21:07:21.315" v="231" actId="20577"/>
        <pc:sldMkLst>
          <pc:docMk/>
          <pc:sldMk cId="1520801560" sldId="326"/>
        </pc:sldMkLst>
        <pc:spChg chg="mod">
          <ac:chgData name="Christina Stader" userId="S::cstader@acpsd.net::ea70fcbc-d3c4-4088-86d4-2e045f4fe4c3" providerId="AD" clId="Web-{29D5EEDC-8F10-F9E2-06A6-C8464AFE3761}" dt="2019-01-18T21:02:52.126" v="193" actId="20577"/>
          <ac:spMkLst>
            <pc:docMk/>
            <pc:sldMk cId="1520801560" sldId="326"/>
            <ac:spMk id="2" creationId="{00000000-0000-0000-0000-000000000000}"/>
          </ac:spMkLst>
        </pc:spChg>
        <pc:spChg chg="mod">
          <ac:chgData name="Christina Stader" userId="S::cstader@acpsd.net::ea70fcbc-d3c4-4088-86d4-2e045f4fe4c3" providerId="AD" clId="Web-{29D5EEDC-8F10-F9E2-06A6-C8464AFE3761}" dt="2019-01-18T21:07:21.315" v="231" actId="20577"/>
          <ac:spMkLst>
            <pc:docMk/>
            <pc:sldMk cId="1520801560" sldId="326"/>
            <ac:spMk id="5" creationId="{D39862D2-113D-43B6-9C50-61668F001556}"/>
          </ac:spMkLst>
        </pc:spChg>
      </pc:sldChg>
      <pc:sldChg chg="modSp add replId">
        <pc:chgData name="Christina Stader" userId="S::cstader@acpsd.net::ea70fcbc-d3c4-4088-86d4-2e045f4fe4c3" providerId="AD" clId="Web-{29D5EEDC-8F10-F9E2-06A6-C8464AFE3761}" dt="2019-01-18T21:07:27.362" v="237" actId="20577"/>
        <pc:sldMkLst>
          <pc:docMk/>
          <pc:sldMk cId="527170072" sldId="327"/>
        </pc:sldMkLst>
        <pc:spChg chg="mod">
          <ac:chgData name="Christina Stader" userId="S::cstader@acpsd.net::ea70fcbc-d3c4-4088-86d4-2e045f4fe4c3" providerId="AD" clId="Web-{29D5EEDC-8F10-F9E2-06A6-C8464AFE3761}" dt="2019-01-18T21:07:27.362" v="237" actId="20577"/>
          <ac:spMkLst>
            <pc:docMk/>
            <pc:sldMk cId="527170072" sldId="327"/>
            <ac:spMk id="2" creationId="{00000000-0000-0000-0000-000000000000}"/>
          </ac:spMkLst>
        </pc:spChg>
      </pc:sldChg>
      <pc:sldChg chg="add replId">
        <pc:chgData name="Christina Stader" userId="S::cstader@acpsd.net::ea70fcbc-d3c4-4088-86d4-2e045f4fe4c3" providerId="AD" clId="Web-{29D5EEDC-8F10-F9E2-06A6-C8464AFE3761}" dt="2019-01-18T21:04:07.361" v="195"/>
        <pc:sldMkLst>
          <pc:docMk/>
          <pc:sldMk cId="988290109" sldId="328"/>
        </pc:sldMkLst>
      </pc:sldChg>
    </pc:docChg>
  </pc:docChgLst>
  <pc:docChgLst>
    <pc:chgData name="Stephen Kneece" userId="S::skneece@acpsd.net::7c9c5ff5-1b32-41a5-96e4-96e024acfa19" providerId="AD" clId="Web-{D7AB349E-E82D-8E94-833D-B54088CBD71F}"/>
    <pc:docChg chg="modSld">
      <pc:chgData name="Stephen Kneece" userId="S::skneece@acpsd.net::7c9c5ff5-1b32-41a5-96e4-96e024acfa19" providerId="AD" clId="Web-{D7AB349E-E82D-8E94-833D-B54088CBD71F}" dt="2019-01-22T01:57:51.884" v="19" actId="1076"/>
      <pc:docMkLst>
        <pc:docMk/>
      </pc:docMkLst>
      <pc:sldChg chg="addSp delSp modSp mod setBg">
        <pc:chgData name="Stephen Kneece" userId="S::skneece@acpsd.net::7c9c5ff5-1b32-41a5-96e4-96e024acfa19" providerId="AD" clId="Web-{D7AB349E-E82D-8E94-833D-B54088CBD71F}" dt="2019-01-22T01:57:51.884" v="19" actId="1076"/>
        <pc:sldMkLst>
          <pc:docMk/>
          <pc:sldMk cId="3858346596" sldId="323"/>
        </pc:sldMkLst>
        <pc:spChg chg="mod">
          <ac:chgData name="Stephen Kneece" userId="S::skneece@acpsd.net::7c9c5ff5-1b32-41a5-96e4-96e024acfa19" providerId="AD" clId="Web-{D7AB349E-E82D-8E94-833D-B54088CBD71F}" dt="2019-01-22T01:52:14.712" v="2" actId="20577"/>
          <ac:spMkLst>
            <pc:docMk/>
            <pc:sldMk cId="3858346596" sldId="323"/>
            <ac:spMk id="2" creationId="{00000000-0000-0000-0000-000000000000}"/>
          </ac:spMkLst>
        </pc:spChg>
        <pc:spChg chg="del">
          <ac:chgData name="Stephen Kneece" userId="S::skneece@acpsd.net::7c9c5ff5-1b32-41a5-96e4-96e024acfa19" providerId="AD" clId="Web-{D7AB349E-E82D-8E94-833D-B54088CBD71F}" dt="2019-01-22T01:51:59.087" v="0"/>
          <ac:spMkLst>
            <pc:docMk/>
            <pc:sldMk cId="3858346596" sldId="323"/>
            <ac:spMk id="5" creationId="{D39862D2-113D-43B6-9C50-61668F001556}"/>
          </ac:spMkLst>
        </pc:spChg>
        <pc:spChg chg="add del mod">
          <ac:chgData name="Stephen Kneece" userId="S::skneece@acpsd.net::7c9c5ff5-1b32-41a5-96e4-96e024acfa19" providerId="AD" clId="Web-{D7AB349E-E82D-8E94-833D-B54088CBD71F}" dt="2019-01-22T01:57:39.087" v="15"/>
          <ac:spMkLst>
            <pc:docMk/>
            <pc:sldMk cId="3858346596" sldId="323"/>
            <ac:spMk id="8" creationId="{E76984C5-2BC7-457D-B301-47A3260EFE7B}"/>
          </ac:spMkLst>
        </pc:spChg>
        <pc:picChg chg="add mod ord">
          <ac:chgData name="Stephen Kneece" userId="S::skneece@acpsd.net::7c9c5ff5-1b32-41a5-96e4-96e024acfa19" providerId="AD" clId="Web-{D7AB349E-E82D-8E94-833D-B54088CBD71F}" dt="2019-01-22T01:57:51.884" v="19" actId="1076"/>
          <ac:picMkLst>
            <pc:docMk/>
            <pc:sldMk cId="3858346596" sldId="323"/>
            <ac:picMk id="3" creationId="{18819869-E5B7-4201-9E76-3DC5150C08B2}"/>
          </ac:picMkLst>
        </pc:picChg>
        <pc:picChg chg="add del mod ord replId">
          <ac:chgData name="Stephen Kneece" userId="S::skneece@acpsd.net::7c9c5ff5-1b32-41a5-96e4-96e024acfa19" providerId="AD" clId="Web-{D7AB349E-E82D-8E94-833D-B54088CBD71F}" dt="2019-01-22T01:52:07.493" v="1"/>
          <ac:picMkLst>
            <pc:docMk/>
            <pc:sldMk cId="3858346596" sldId="323"/>
            <ac:picMk id="5" creationId="{E9A2A37A-9D2D-4C1E-B99F-A81C5C5A825E}"/>
          </ac:picMkLst>
        </pc:picChg>
        <pc:picChg chg="add del mod">
          <ac:chgData name="Stephen Kneece" userId="S::skneece@acpsd.net::7c9c5ff5-1b32-41a5-96e4-96e024acfa19" providerId="AD" clId="Web-{D7AB349E-E82D-8E94-833D-B54088CBD71F}" dt="2019-01-22T01:57:30.665" v="14"/>
          <ac:picMkLst>
            <pc:docMk/>
            <pc:sldMk cId="3858346596" sldId="323"/>
            <ac:picMk id="6" creationId="{E9A2A37A-9D2D-4C1E-B99F-A81C5C5A825E}"/>
          </ac:picMkLst>
        </pc:picChg>
      </pc:sldChg>
    </pc:docChg>
  </pc:docChgLst>
  <pc:docChgLst>
    <pc:chgData name="Christina Stader" userId="S::cstader@acpsd.net::ea70fcbc-d3c4-4088-86d4-2e045f4fe4c3" providerId="AD" clId="Web-{2ABD6863-2C0B-401F-814D-04BB500C3B06}"/>
    <pc:docChg chg="modSld sldOrd">
      <pc:chgData name="Christina Stader" userId="S::cstader@acpsd.net::ea70fcbc-d3c4-4088-86d4-2e045f4fe4c3" providerId="AD" clId="Web-{2ABD6863-2C0B-401F-814D-04BB500C3B06}" dt="2019-02-04T19:12:12.455" v="4" actId="1076"/>
      <pc:docMkLst>
        <pc:docMk/>
      </pc:docMkLst>
      <pc:sldChg chg="modSp">
        <pc:chgData name="Christina Stader" userId="S::cstader@acpsd.net::ea70fcbc-d3c4-4088-86d4-2e045f4fe4c3" providerId="AD" clId="Web-{2ABD6863-2C0B-401F-814D-04BB500C3B06}" dt="2019-02-04T19:12:12.455" v="4" actId="1076"/>
        <pc:sldMkLst>
          <pc:docMk/>
          <pc:sldMk cId="3149796321" sldId="274"/>
        </pc:sldMkLst>
        <pc:picChg chg="mod">
          <ac:chgData name="Christina Stader" userId="S::cstader@acpsd.net::ea70fcbc-d3c4-4088-86d4-2e045f4fe4c3" providerId="AD" clId="Web-{2ABD6863-2C0B-401F-814D-04BB500C3B06}" dt="2019-02-04T19:12:12.455" v="4" actId="1076"/>
          <ac:picMkLst>
            <pc:docMk/>
            <pc:sldMk cId="3149796321" sldId="274"/>
            <ac:picMk id="4" creationId="{0A6C336D-EEE8-440A-BB89-E8E8558C803B}"/>
          </ac:picMkLst>
        </pc:picChg>
      </pc:sldChg>
      <pc:sldChg chg="ord">
        <pc:chgData name="Christina Stader" userId="S::cstader@acpsd.net::ea70fcbc-d3c4-4088-86d4-2e045f4fe4c3" providerId="AD" clId="Web-{2ABD6863-2C0B-401F-814D-04BB500C3B06}" dt="2019-02-04T19:11:03.532" v="2"/>
        <pc:sldMkLst>
          <pc:docMk/>
          <pc:sldMk cId="618778724" sldId="314"/>
        </pc:sldMkLst>
      </pc:sldChg>
      <pc:sldChg chg="modSp">
        <pc:chgData name="Christina Stader" userId="S::cstader@acpsd.net::ea70fcbc-d3c4-4088-86d4-2e045f4fe4c3" providerId="AD" clId="Web-{2ABD6863-2C0B-401F-814D-04BB500C3B06}" dt="2019-02-04T19:10:20.016" v="1" actId="20577"/>
        <pc:sldMkLst>
          <pc:docMk/>
          <pc:sldMk cId="527170072" sldId="327"/>
        </pc:sldMkLst>
        <pc:spChg chg="mod">
          <ac:chgData name="Christina Stader" userId="S::cstader@acpsd.net::ea70fcbc-d3c4-4088-86d4-2e045f4fe4c3" providerId="AD" clId="Web-{2ABD6863-2C0B-401F-814D-04BB500C3B06}" dt="2019-02-04T19:10:20.016" v="1" actId="20577"/>
          <ac:spMkLst>
            <pc:docMk/>
            <pc:sldMk cId="527170072" sldId="327"/>
            <ac:spMk id="5" creationId="{D39862D2-113D-43B6-9C50-61668F00155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D7E318C-45AB-4135-ABCB-46D59D8CC806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3F59F7-D568-44BB-AAF0-08289A88C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55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98867A4-DEAC-4D46-A6D8-E634381C73E3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9D04B07-70A5-4E49-9DB6-306BA61BC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52" y="228600"/>
            <a:ext cx="7486537" cy="599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74870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77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97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80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66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79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4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56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66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58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8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84041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E59A-C10C-4A6A-BC52-64B6FD8B9C5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204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9E59A-C10C-4A6A-BC52-64B6FD8B9C5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19537-FA64-4E04-8217-C2CB299DC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82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56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495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69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080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59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04418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29911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285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372267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44435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207165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981207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554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630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088210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86365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49481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67605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89758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E59E59A-C10C-4A6A-BC52-64B6FD8B9C5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4CF19537-FA64-4E04-8217-C2CB299DC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10208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0356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23157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56791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20347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83256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23581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304800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b="1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889248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200" y="6416613"/>
            <a:ext cx="541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0">
                <a:solidFill>
                  <a:schemeClr val="accent1"/>
                </a:solidFill>
              </a:rPr>
              <a:t>AIKEN COUNTY PUBLIC SCHOOL DISTRICT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3962400"/>
            <a:ext cx="7086600" cy="91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Name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246" y="4892613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0692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828800"/>
            <a:ext cx="7543800" cy="145075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Presenter Name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838200" y="838200"/>
            <a:ext cx="746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Presenter Contact Information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352800"/>
            <a:ext cx="7543800" cy="2438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Presenter Contact Information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56942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757160" y="6446837"/>
            <a:ext cx="1386841" cy="365125"/>
          </a:xfrm>
          <a:prstGeom prst="rect">
            <a:avLst/>
          </a:prstGeom>
        </p:spPr>
        <p:txBody>
          <a:bodyPr/>
          <a:lstStyle/>
          <a:p>
            <a:fld id="{FE59E59A-C10C-4A6A-BC52-64B6FD8B9C59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0" y="6454774"/>
            <a:ext cx="39471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01427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75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7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7583" y="6438900"/>
            <a:ext cx="477916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92D050"/>
                </a:solidFill>
              </a:rPr>
              <a:t>AIKEN COUNTY PUBLIC SCHOOL DISTRICT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1" y="4990804"/>
            <a:ext cx="3105150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31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30" r:id="rId4"/>
    <p:sldLayoutId id="2147483823" r:id="rId5"/>
    <p:sldLayoutId id="2147483824" r:id="rId6"/>
  </p:sldLayoutIdLst>
  <p:transition spd="slow">
    <p:randomBar dir="vert"/>
  </p:transition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ED1B1-184F-426F-91A6-6EDB6DF5EF6B}" type="datetimeFigureOut">
              <a:rPr lang="en-US" smtClean="0"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C7DE9-E7BB-4031-82ED-1B31826FD3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8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22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72" r:id="rId29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reinholt@acpsd.net" TargetMode="External"/><Relationship Id="rId2" Type="http://schemas.openxmlformats.org/officeDocument/2006/relationships/hyperlink" Target="mailto:Cstader@acpsd.net" TargetMode="Externa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flFNMky22-U?feature=oembed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NMrWejTUkUo?feature=oembed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mailto:Lreinholt@acpsd.net" TargetMode="External"/><Relationship Id="rId2" Type="http://schemas.openxmlformats.org/officeDocument/2006/relationships/hyperlink" Target="mailto:Cstader@acpsd.net" TargetMode="Externa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j5fJv23Vf6k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0DA2F2-A105-4C8A-9115-73802E6FC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B5CBDF-A2C6-4862-A096-2D7D9D287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20000"/>
                </a:schemeClr>
              </a:gs>
              <a:gs pos="70000">
                <a:schemeClr val="bg2">
                  <a:alpha val="10000"/>
                </a:schemeClr>
              </a:gs>
              <a:gs pos="0">
                <a:schemeClr val="bg2">
                  <a:lumMod val="40000"/>
                  <a:lumOff val="60000"/>
                  <a:alpha val="3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14C7473D-9E4B-4DB8-9EB0-359033F37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5154785" cy="6858002"/>
          </a:xfrm>
          <a:custGeom>
            <a:avLst/>
            <a:gdLst>
              <a:gd name="connsiteX0" fmla="*/ 6621081 w 6873046"/>
              <a:gd name="connsiteY0" fmla="*/ 6858002 h 6858002"/>
              <a:gd name="connsiteX1" fmla="*/ 4347889 w 6873046"/>
              <a:gd name="connsiteY1" fmla="*/ 6858002 h 6858002"/>
              <a:gd name="connsiteX2" fmla="*/ 2008047 w 6873046"/>
              <a:gd name="connsiteY2" fmla="*/ 6858002 h 6858002"/>
              <a:gd name="connsiteX3" fmla="*/ 784557 w 6873046"/>
              <a:gd name="connsiteY3" fmla="*/ 6858002 h 6858002"/>
              <a:gd name="connsiteX4" fmla="*/ 784557 w 6873046"/>
              <a:gd name="connsiteY4" fmla="*/ 6858000 h 6858002"/>
              <a:gd name="connsiteX5" fmla="*/ 0 w 6873046"/>
              <a:gd name="connsiteY5" fmla="*/ 6858000 h 6858002"/>
              <a:gd name="connsiteX6" fmla="*/ 0 w 6873046"/>
              <a:gd name="connsiteY6" fmla="*/ 0 h 6858002"/>
              <a:gd name="connsiteX7" fmla="*/ 784557 w 6873046"/>
              <a:gd name="connsiteY7" fmla="*/ 0 h 6858002"/>
              <a:gd name="connsiteX8" fmla="*/ 3070301 w 6873046"/>
              <a:gd name="connsiteY8" fmla="*/ 0 h 6858002"/>
              <a:gd name="connsiteX9" fmla="*/ 4347889 w 6873046"/>
              <a:gd name="connsiteY9" fmla="*/ 0 h 6858002"/>
              <a:gd name="connsiteX10" fmla="*/ 4347889 w 6873046"/>
              <a:gd name="connsiteY10" fmla="*/ 3 h 6858002"/>
              <a:gd name="connsiteX11" fmla="*/ 6626656 w 6873046"/>
              <a:gd name="connsiteY11" fmla="*/ 3 h 6858002"/>
              <a:gd name="connsiteX12" fmla="*/ 6626656 w 6873046"/>
              <a:gd name="connsiteY12" fmla="*/ 4 h 6858002"/>
              <a:gd name="connsiteX13" fmla="*/ 6619903 w 6873046"/>
              <a:gd name="connsiteY13" fmla="*/ 4 h 6858002"/>
              <a:gd name="connsiteX14" fmla="*/ 6625786 w 6873046"/>
              <a:gd name="connsiteY14" fmla="*/ 40466 h 6858002"/>
              <a:gd name="connsiteX15" fmla="*/ 6643100 w 6873046"/>
              <a:gd name="connsiteY15" fmla="*/ 159110 h 6858002"/>
              <a:gd name="connsiteX16" fmla="*/ 6655202 w 6873046"/>
              <a:gd name="connsiteY16" fmla="*/ 245521 h 6858002"/>
              <a:gd name="connsiteX17" fmla="*/ 6667977 w 6873046"/>
              <a:gd name="connsiteY17" fmla="*/ 348391 h 6858002"/>
              <a:gd name="connsiteX18" fmla="*/ 6683273 w 6873046"/>
              <a:gd name="connsiteY18" fmla="*/ 470463 h 6858002"/>
              <a:gd name="connsiteX19" fmla="*/ 6699410 w 6873046"/>
              <a:gd name="connsiteY19" fmla="*/ 605566 h 6858002"/>
              <a:gd name="connsiteX20" fmla="*/ 6716387 w 6873046"/>
              <a:gd name="connsiteY20" fmla="*/ 757813 h 6858002"/>
              <a:gd name="connsiteX21" fmla="*/ 6734372 w 6873046"/>
              <a:gd name="connsiteY21" fmla="*/ 923777 h 6858002"/>
              <a:gd name="connsiteX22" fmla="*/ 6752358 w 6873046"/>
              <a:gd name="connsiteY22" fmla="*/ 1104142 h 6858002"/>
              <a:gd name="connsiteX23" fmla="*/ 6770679 w 6873046"/>
              <a:gd name="connsiteY23" fmla="*/ 1296166 h 6858002"/>
              <a:gd name="connsiteX24" fmla="*/ 6787656 w 6873046"/>
              <a:gd name="connsiteY24" fmla="*/ 1503278 h 6858002"/>
              <a:gd name="connsiteX25" fmla="*/ 6803961 w 6873046"/>
              <a:gd name="connsiteY25" fmla="*/ 1719991 h 6858002"/>
              <a:gd name="connsiteX26" fmla="*/ 6818753 w 6873046"/>
              <a:gd name="connsiteY26" fmla="*/ 1949048 h 6858002"/>
              <a:gd name="connsiteX27" fmla="*/ 6832872 w 6873046"/>
              <a:gd name="connsiteY27" fmla="*/ 2187706 h 6858002"/>
              <a:gd name="connsiteX28" fmla="*/ 6846152 w 6873046"/>
              <a:gd name="connsiteY28" fmla="*/ 2436652 h 6858002"/>
              <a:gd name="connsiteX29" fmla="*/ 6850858 w 6873046"/>
              <a:gd name="connsiteY29" fmla="*/ 2564211 h 6858002"/>
              <a:gd name="connsiteX30" fmla="*/ 6856069 w 6873046"/>
              <a:gd name="connsiteY30" fmla="*/ 2694512 h 6858002"/>
              <a:gd name="connsiteX31" fmla="*/ 6860943 w 6873046"/>
              <a:gd name="connsiteY31" fmla="*/ 2826871 h 6858002"/>
              <a:gd name="connsiteX32" fmla="*/ 6864137 w 6873046"/>
              <a:gd name="connsiteY32" fmla="*/ 2959917 h 6858002"/>
              <a:gd name="connsiteX33" fmla="*/ 6866995 w 6873046"/>
              <a:gd name="connsiteY33" fmla="*/ 3095705 h 6858002"/>
              <a:gd name="connsiteX34" fmla="*/ 6870020 w 6873046"/>
              <a:gd name="connsiteY34" fmla="*/ 3232865 h 6858002"/>
              <a:gd name="connsiteX35" fmla="*/ 6872037 w 6873046"/>
              <a:gd name="connsiteY35" fmla="*/ 3372768 h 6858002"/>
              <a:gd name="connsiteX36" fmla="*/ 6872037 w 6873046"/>
              <a:gd name="connsiteY36" fmla="*/ 3514043 h 6858002"/>
              <a:gd name="connsiteX37" fmla="*/ 6873046 w 6873046"/>
              <a:gd name="connsiteY37" fmla="*/ 3656689 h 6858002"/>
              <a:gd name="connsiteX38" fmla="*/ 6872037 w 6873046"/>
              <a:gd name="connsiteY38" fmla="*/ 3800707 h 6858002"/>
              <a:gd name="connsiteX39" fmla="*/ 6870020 w 6873046"/>
              <a:gd name="connsiteY39" fmla="*/ 3946783 h 6858002"/>
              <a:gd name="connsiteX40" fmla="*/ 6868171 w 6873046"/>
              <a:gd name="connsiteY40" fmla="*/ 4092858 h 6858002"/>
              <a:gd name="connsiteX41" fmla="*/ 6864137 w 6873046"/>
              <a:gd name="connsiteY41" fmla="*/ 4240991 h 6858002"/>
              <a:gd name="connsiteX42" fmla="*/ 6859935 w 6873046"/>
              <a:gd name="connsiteY42" fmla="*/ 4390495 h 6858002"/>
              <a:gd name="connsiteX43" fmla="*/ 6855060 w 6873046"/>
              <a:gd name="connsiteY43" fmla="*/ 4540000 h 6858002"/>
              <a:gd name="connsiteX44" fmla="*/ 6848169 w 6873046"/>
              <a:gd name="connsiteY44" fmla="*/ 4690876 h 6858002"/>
              <a:gd name="connsiteX45" fmla="*/ 6839932 w 6873046"/>
              <a:gd name="connsiteY45" fmla="*/ 4843123 h 6858002"/>
              <a:gd name="connsiteX46" fmla="*/ 6832032 w 6873046"/>
              <a:gd name="connsiteY46" fmla="*/ 4996057 h 6858002"/>
              <a:gd name="connsiteX47" fmla="*/ 6821947 w 6873046"/>
              <a:gd name="connsiteY47" fmla="*/ 5148990 h 6858002"/>
              <a:gd name="connsiteX48" fmla="*/ 6809844 w 6873046"/>
              <a:gd name="connsiteY48" fmla="*/ 5303981 h 6858002"/>
              <a:gd name="connsiteX49" fmla="*/ 6797742 w 6873046"/>
              <a:gd name="connsiteY49" fmla="*/ 5456914 h 6858002"/>
              <a:gd name="connsiteX50" fmla="*/ 6783790 w 6873046"/>
              <a:gd name="connsiteY50" fmla="*/ 5612591 h 6858002"/>
              <a:gd name="connsiteX51" fmla="*/ 6768494 w 6873046"/>
              <a:gd name="connsiteY51" fmla="*/ 5768953 h 6858002"/>
              <a:gd name="connsiteX52" fmla="*/ 6752358 w 6873046"/>
              <a:gd name="connsiteY52" fmla="*/ 5923258 h 6858002"/>
              <a:gd name="connsiteX53" fmla="*/ 6733532 w 6873046"/>
              <a:gd name="connsiteY53" fmla="*/ 6079621 h 6858002"/>
              <a:gd name="connsiteX54" fmla="*/ 6713361 w 6873046"/>
              <a:gd name="connsiteY54" fmla="*/ 6235297 h 6858002"/>
              <a:gd name="connsiteX55" fmla="*/ 6693358 w 6873046"/>
              <a:gd name="connsiteY55" fmla="*/ 6391660 h 6858002"/>
              <a:gd name="connsiteX56" fmla="*/ 6669994 w 6873046"/>
              <a:gd name="connsiteY56" fmla="*/ 6547336 h 6858002"/>
              <a:gd name="connsiteX57" fmla="*/ 6646125 w 6873046"/>
              <a:gd name="connsiteY57" fmla="*/ 670232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873046" h="6858002">
                <a:moveTo>
                  <a:pt x="6621081" y="6858002"/>
                </a:moveTo>
                <a:lnTo>
                  <a:pt x="4347889" y="6858002"/>
                </a:lnTo>
                <a:lnTo>
                  <a:pt x="2008047" y="6858002"/>
                </a:lnTo>
                <a:lnTo>
                  <a:pt x="784557" y="6858002"/>
                </a:lnTo>
                <a:lnTo>
                  <a:pt x="784557" y="6858000"/>
                </a:lnTo>
                <a:lnTo>
                  <a:pt x="0" y="6858000"/>
                </a:lnTo>
                <a:lnTo>
                  <a:pt x="0" y="0"/>
                </a:lnTo>
                <a:lnTo>
                  <a:pt x="784557" y="0"/>
                </a:lnTo>
                <a:lnTo>
                  <a:pt x="3070301" y="0"/>
                </a:lnTo>
                <a:lnTo>
                  <a:pt x="4347889" y="0"/>
                </a:lnTo>
                <a:lnTo>
                  <a:pt x="4347889" y="3"/>
                </a:lnTo>
                <a:lnTo>
                  <a:pt x="6626656" y="3"/>
                </a:lnTo>
                <a:lnTo>
                  <a:pt x="6626656" y="4"/>
                </a:lnTo>
                <a:lnTo>
                  <a:pt x="6619903" y="4"/>
                </a:lnTo>
                <a:lnTo>
                  <a:pt x="6625786" y="40466"/>
                </a:lnTo>
                <a:lnTo>
                  <a:pt x="6643100" y="159110"/>
                </a:lnTo>
                <a:lnTo>
                  <a:pt x="6655202" y="245521"/>
                </a:lnTo>
                <a:lnTo>
                  <a:pt x="6667977" y="348391"/>
                </a:lnTo>
                <a:lnTo>
                  <a:pt x="6683273" y="470463"/>
                </a:lnTo>
                <a:lnTo>
                  <a:pt x="6699410" y="605566"/>
                </a:lnTo>
                <a:lnTo>
                  <a:pt x="6716387" y="757813"/>
                </a:lnTo>
                <a:lnTo>
                  <a:pt x="6734372" y="923777"/>
                </a:lnTo>
                <a:lnTo>
                  <a:pt x="6752358" y="1104142"/>
                </a:lnTo>
                <a:lnTo>
                  <a:pt x="6770679" y="1296166"/>
                </a:lnTo>
                <a:lnTo>
                  <a:pt x="6787656" y="1503278"/>
                </a:lnTo>
                <a:lnTo>
                  <a:pt x="6803961" y="1719991"/>
                </a:lnTo>
                <a:lnTo>
                  <a:pt x="6818753" y="1949048"/>
                </a:lnTo>
                <a:lnTo>
                  <a:pt x="6832872" y="2187706"/>
                </a:lnTo>
                <a:lnTo>
                  <a:pt x="6846152" y="2436652"/>
                </a:lnTo>
                <a:lnTo>
                  <a:pt x="6850858" y="2564211"/>
                </a:lnTo>
                <a:lnTo>
                  <a:pt x="6856069" y="2694512"/>
                </a:lnTo>
                <a:lnTo>
                  <a:pt x="6860943" y="2826871"/>
                </a:lnTo>
                <a:lnTo>
                  <a:pt x="6864137" y="2959917"/>
                </a:lnTo>
                <a:lnTo>
                  <a:pt x="6866995" y="3095705"/>
                </a:lnTo>
                <a:lnTo>
                  <a:pt x="6870020" y="3232865"/>
                </a:lnTo>
                <a:lnTo>
                  <a:pt x="6872037" y="3372768"/>
                </a:lnTo>
                <a:lnTo>
                  <a:pt x="6872037" y="3514043"/>
                </a:lnTo>
                <a:lnTo>
                  <a:pt x="6873046" y="3656689"/>
                </a:lnTo>
                <a:lnTo>
                  <a:pt x="6872037" y="3800707"/>
                </a:lnTo>
                <a:lnTo>
                  <a:pt x="6870020" y="3946783"/>
                </a:lnTo>
                <a:lnTo>
                  <a:pt x="6868171" y="4092858"/>
                </a:lnTo>
                <a:lnTo>
                  <a:pt x="6864137" y="4240991"/>
                </a:lnTo>
                <a:lnTo>
                  <a:pt x="6859935" y="4390495"/>
                </a:lnTo>
                <a:lnTo>
                  <a:pt x="6855060" y="4540000"/>
                </a:lnTo>
                <a:lnTo>
                  <a:pt x="6848169" y="4690876"/>
                </a:lnTo>
                <a:lnTo>
                  <a:pt x="6839932" y="4843123"/>
                </a:lnTo>
                <a:lnTo>
                  <a:pt x="6832032" y="4996057"/>
                </a:lnTo>
                <a:lnTo>
                  <a:pt x="6821947" y="5148990"/>
                </a:lnTo>
                <a:lnTo>
                  <a:pt x="6809844" y="5303981"/>
                </a:lnTo>
                <a:lnTo>
                  <a:pt x="6797742" y="5456914"/>
                </a:lnTo>
                <a:lnTo>
                  <a:pt x="6783790" y="5612591"/>
                </a:lnTo>
                <a:lnTo>
                  <a:pt x="6768494" y="5768953"/>
                </a:lnTo>
                <a:lnTo>
                  <a:pt x="6752358" y="5923258"/>
                </a:lnTo>
                <a:lnTo>
                  <a:pt x="6733532" y="6079621"/>
                </a:lnTo>
                <a:lnTo>
                  <a:pt x="6713361" y="6235297"/>
                </a:lnTo>
                <a:lnTo>
                  <a:pt x="6693358" y="6391660"/>
                </a:lnTo>
                <a:lnTo>
                  <a:pt x="6669994" y="6547336"/>
                </a:lnTo>
                <a:lnTo>
                  <a:pt x="6646125" y="6702327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dir="10800000" algn="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84" y="995517"/>
            <a:ext cx="4176066" cy="47956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8000"/>
              <a:t>AAC is MY JAM! 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6086" y="995517"/>
            <a:ext cx="3265313" cy="47956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SzPct val="100000"/>
              <a:buFont typeface="Arial"/>
              <a:buChar char="•"/>
            </a:pPr>
            <a:r>
              <a:rPr lang="en-US" sz="3200"/>
              <a:t>Christina Stader MCD CCC-SLP</a:t>
            </a:r>
          </a:p>
          <a:p>
            <a:pPr>
              <a:buSzPct val="100000"/>
              <a:buFont typeface="Arial"/>
              <a:buChar char="•"/>
            </a:pPr>
            <a:r>
              <a:rPr lang="en-US" sz="3200"/>
              <a:t>Stephen </a:t>
            </a:r>
            <a:r>
              <a:rPr lang="en-US" sz="3200" err="1"/>
              <a:t>Kneece</a:t>
            </a:r>
            <a:r>
              <a:rPr lang="en-US" sz="3200"/>
              <a:t> MA CCC-SLP</a:t>
            </a:r>
          </a:p>
        </p:txBody>
      </p:sp>
    </p:spTree>
    <p:extLst>
      <p:ext uri="{BB962C8B-B14F-4D97-AF65-F5344CB8AC3E}">
        <p14:creationId xmlns:p14="http://schemas.microsoft.com/office/powerpoint/2010/main" val="410425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AAC </a:t>
            </a:r>
            <a:r>
              <a:rPr lang="en-US" sz="3200" err="1">
                <a:ea typeface="+mj-lt"/>
                <a:cs typeface="+mj-lt"/>
              </a:rPr>
              <a:t>Mythbusting</a:t>
            </a:r>
            <a:r>
              <a:rPr lang="en-US" sz="3200">
                <a:ea typeface="+mj-lt"/>
                <a:cs typeface="+mj-lt"/>
              </a:rPr>
              <a:t>!</a:t>
            </a:r>
          </a:p>
        </p:txBody>
      </p:sp>
      <p:pic>
        <p:nvPicPr>
          <p:cNvPr id="4" name="Picture 4" descr="A picture containing book, text&#10;&#10;Description generated with very high confidence">
            <a:extLst>
              <a:ext uri="{FF2B5EF4-FFF2-40B4-BE49-F238E27FC236}">
                <a16:creationId xmlns:a16="http://schemas.microsoft.com/office/drawing/2014/main" id="{B63A0E46-3964-4A23-9A3B-E992A480E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833" y="1810017"/>
            <a:ext cx="4427377" cy="44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0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AAC </a:t>
            </a:r>
            <a:r>
              <a:rPr lang="en-US" sz="3200" err="1">
                <a:ea typeface="+mj-lt"/>
                <a:cs typeface="+mj-lt"/>
              </a:rPr>
              <a:t>Mythbusting</a:t>
            </a:r>
            <a:r>
              <a:rPr lang="en-US" sz="3200">
                <a:ea typeface="+mj-lt"/>
                <a:cs typeface="+mj-lt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r>
              <a:rPr lang="en-US" sz="4000">
                <a:cs typeface="Calibri"/>
              </a:rPr>
              <a:t>"AAC is the last resort."</a:t>
            </a:r>
            <a:endParaRPr lang="en-US" u="sng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1624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AAC </a:t>
            </a:r>
            <a:r>
              <a:rPr lang="en-US" sz="3200" err="1">
                <a:ea typeface="+mj-lt"/>
                <a:cs typeface="+mj-lt"/>
              </a:rPr>
              <a:t>Mythbusting</a:t>
            </a:r>
            <a:r>
              <a:rPr lang="en-US" sz="3200">
                <a:ea typeface="+mj-lt"/>
                <a:cs typeface="+mj-lt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algn="ctr"/>
            <a:endParaRPr lang="en-US" sz="4000">
              <a:cs typeface="Calibri"/>
            </a:endParaRPr>
          </a:p>
        </p:txBody>
      </p:sp>
      <p:pic>
        <p:nvPicPr>
          <p:cNvPr id="4" name="Picture 4" descr="A sign on the side of a flower&#10;&#10;Description generated with very high confidence">
            <a:extLst>
              <a:ext uri="{FF2B5EF4-FFF2-40B4-BE49-F238E27FC236}">
                <a16:creationId xmlns:a16="http://schemas.microsoft.com/office/drawing/2014/main" id="{0A6C336D-EEE8-440A-BB89-E8E8558C8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880" y="1753335"/>
            <a:ext cx="4393406" cy="441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6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AAC </a:t>
            </a:r>
            <a:r>
              <a:rPr lang="en-US" sz="3200" err="1">
                <a:ea typeface="+mj-lt"/>
                <a:cs typeface="+mj-lt"/>
              </a:rPr>
              <a:t>Mythbusting</a:t>
            </a:r>
            <a:r>
              <a:rPr lang="en-US" sz="3200">
                <a:ea typeface="+mj-lt"/>
                <a:cs typeface="+mj-lt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r>
              <a:rPr lang="en-US" sz="4000">
                <a:cs typeface="Calibri"/>
              </a:rPr>
              <a:t>"Nonverbal children have to start with low tech AAC, before moving on to high tech AAC."</a:t>
            </a:r>
            <a:endParaRPr lang="en-US" u="sng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9222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AAC </a:t>
            </a:r>
            <a:r>
              <a:rPr lang="en-US" sz="3200" err="1">
                <a:ea typeface="+mj-lt"/>
                <a:cs typeface="+mj-lt"/>
              </a:rPr>
              <a:t>Mythbusting</a:t>
            </a:r>
            <a:r>
              <a:rPr lang="en-US" sz="3200">
                <a:ea typeface="+mj-lt"/>
                <a:cs typeface="+mj-lt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  <p:pic>
        <p:nvPicPr>
          <p:cNvPr id="4" name="Picture 4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FEACB6AE-34B4-48B3-BA50-DF2FB51B2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31" y="1913519"/>
            <a:ext cx="8872537" cy="45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2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What's core got to do with 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Calibri"/>
              <a:buChar char=" "/>
            </a:pPr>
            <a:r>
              <a:rPr lang="en-US">
                <a:cs typeface="Calibri"/>
              </a:rPr>
              <a:t>What is core vocabulary?</a:t>
            </a:r>
          </a:p>
          <a:p>
            <a:pPr marL="383540"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Calibri"/>
              <a:buChar char="◦"/>
            </a:pPr>
            <a:r>
              <a:rPr lang="en-US" sz="2000">
                <a:cs typeface="Calibri"/>
              </a:rPr>
              <a:t>Core vocabulary is a small set of simple words, in any language, that is used frequently and across contexts (Cross, Baker, Klotz &amp; Badman, 1997).</a:t>
            </a:r>
          </a:p>
          <a:p>
            <a:pPr marL="383540"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Calibri"/>
              <a:buChar char="◦"/>
            </a:pPr>
            <a:r>
              <a:rPr lang="en-US" sz="2000">
                <a:cs typeface="Calibri"/>
              </a:rPr>
              <a:t>400-500 words</a:t>
            </a:r>
          </a:p>
          <a:p>
            <a:pPr marL="731520" lvl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Calibri"/>
              <a:buChar char="◦"/>
            </a:pPr>
            <a:r>
              <a:rPr lang="en-US" sz="2000">
                <a:cs typeface="Calibri"/>
              </a:rPr>
              <a:t>Makes up 80% of what we say</a:t>
            </a:r>
          </a:p>
        </p:txBody>
      </p:sp>
    </p:spTree>
    <p:extLst>
      <p:ext uri="{BB962C8B-B14F-4D97-AF65-F5344CB8AC3E}">
        <p14:creationId xmlns:p14="http://schemas.microsoft.com/office/powerpoint/2010/main" val="1534050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3E83A4-5366-42B8-9E9E-2378A944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6FA664-001A-4DAF-9837-CCBCD5DAE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noFill/>
          <a:ln w="22225">
            <a:solidFill>
              <a:srgbClr val="D2A8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erson looking at the camera&#10;&#10;Description generated with high confidence">
            <a:extLst>
              <a:ext uri="{FF2B5EF4-FFF2-40B4-BE49-F238E27FC236}">
                <a16:creationId xmlns:a16="http://schemas.microsoft.com/office/drawing/2014/main" id="{B0504882-6FAE-4106-8E9E-5CF766295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1" r="-1" b="-1"/>
          <a:stretch/>
        </p:blipFill>
        <p:spPr>
          <a:xfrm>
            <a:off x="482600" y="643467"/>
            <a:ext cx="81787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41279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D82A7942-5631-47FC-9908-0E14371AE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20720"/>
            <a:ext cx="8196515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91FE279-A17A-4B05-A36D-01960971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382" y="743887"/>
            <a:ext cx="4336951" cy="534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819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person posing for the camera&#10;&#10;Description generated with very high confidence">
            <a:extLst>
              <a:ext uri="{FF2B5EF4-FFF2-40B4-BE49-F238E27FC236}">
                <a16:creationId xmlns:a16="http://schemas.microsoft.com/office/drawing/2014/main" id="{A22A3686-0D96-4B06-AB24-26E6D03D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93" y="351338"/>
            <a:ext cx="7754100" cy="61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2683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354CBDA0-F644-4F7E-98D4-632C2C8B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76312"/>
            <a:ext cx="8178799" cy="390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6996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Presenter 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 sz="2400"/>
              <a:t>Christina Stader - Assistive Technology Consultant</a:t>
            </a:r>
            <a:endParaRPr lang="en-US" sz="2400">
              <a:cs typeface="Calibri"/>
            </a:endParaRPr>
          </a:p>
          <a:p>
            <a:r>
              <a:rPr lang="en-US" sz="2400">
                <a:hlinkClick r:id="rId2"/>
              </a:rPr>
              <a:t>Cstader@acpsd.net</a:t>
            </a:r>
            <a:endParaRPr lang="en-US" sz="2400"/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Stephen </a:t>
            </a:r>
            <a:r>
              <a:rPr lang="en-US" sz="2400" err="1">
                <a:cs typeface="Calibri"/>
              </a:rPr>
              <a:t>Kneece</a:t>
            </a:r>
            <a:r>
              <a:rPr lang="en-US" sz="2400">
                <a:cs typeface="Calibri"/>
              </a:rPr>
              <a:t> – Assistive Technology Consultant</a:t>
            </a:r>
          </a:p>
          <a:p>
            <a:r>
              <a:rPr lang="en-US" sz="2400">
                <a:cs typeface="Calibri"/>
                <a:hlinkClick r:id="rId3"/>
              </a:rPr>
              <a:t>skneece@acpsd.net</a:t>
            </a:r>
            <a:endParaRPr lang="en-US" sz="2400"/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491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D82A7942-5631-47FC-9908-0E14371AE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620720"/>
            <a:ext cx="8196515" cy="559381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C9C6AF9-43C7-427C-B289-3725250EC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235" y="1103321"/>
            <a:ext cx="4653244" cy="46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9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9B753C4-BCCD-4714-9BF9-31EFD2188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014" y="643467"/>
            <a:ext cx="669197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34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 lvl="0" rtl="0">
              <a:buChar char="•"/>
            </a:pPr>
            <a:r>
              <a:rPr lang="en-US" sz="2400">
                <a:solidFill>
                  <a:srgbClr val="FFFFFF"/>
                </a:solidFill>
                <a:latin typeface="Century Gothic"/>
                <a:ea typeface="Arial"/>
                <a:cs typeface="Arial"/>
              </a:rPr>
              <a:t>Small number of words​</a:t>
            </a:r>
          </a:p>
          <a:p>
            <a:pPr lvl="0" rtl="0">
              <a:buChar char="•"/>
            </a:pPr>
            <a:r>
              <a:rPr lang="en-US" sz="2400">
                <a:solidFill>
                  <a:srgbClr val="FFFFFF"/>
                </a:solidFill>
                <a:latin typeface="Century Gothic"/>
                <a:ea typeface="Arial"/>
                <a:cs typeface="Arial"/>
              </a:rPr>
              <a:t>High frequency​</a:t>
            </a:r>
          </a:p>
          <a:p>
            <a:pPr lvl="0" rtl="0">
              <a:buChar char="•"/>
            </a:pPr>
            <a:r>
              <a:rPr lang="en-US" sz="2400">
                <a:solidFill>
                  <a:srgbClr val="FFFFFF"/>
                </a:solidFill>
                <a:latin typeface="Century Gothic"/>
                <a:ea typeface="Arial"/>
                <a:cs typeface="Arial"/>
              </a:rPr>
              <a:t>Applicable to all environments and topics​</a:t>
            </a:r>
          </a:p>
          <a:p>
            <a:pPr lvl="0" rtl="0">
              <a:buChar char="•"/>
            </a:pPr>
            <a:r>
              <a:rPr lang="en-US" sz="2400">
                <a:solidFill>
                  <a:srgbClr val="FFFFFF"/>
                </a:solidFill>
                <a:latin typeface="Century Gothic"/>
                <a:ea typeface="Arial"/>
                <a:cs typeface="Arial"/>
              </a:rPr>
              <a:t>Variety of parts of speech​</a:t>
            </a:r>
          </a:p>
          <a:p>
            <a:pPr lvl="0" rtl="0">
              <a:buChar char="•"/>
            </a:pPr>
            <a:r>
              <a:rPr lang="en-US" sz="2400">
                <a:solidFill>
                  <a:srgbClr val="FFFFFF"/>
                </a:solidFill>
                <a:latin typeface="Century Gothic"/>
                <a:ea typeface="Arial"/>
                <a:cs typeface="Arial"/>
              </a:rPr>
              <a:t>80% of a speech sample</a:t>
            </a:r>
            <a:endParaRPr lang="en-US" sz="240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265B5-FB33-4893-8B17-BEC58AF207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endParaRPr lang="en-US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</a:rPr>
              <a:t>Large number of words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</a:rPr>
              <a:t>Low frequency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</a:rPr>
              <a:t>Applicable to limited environments and topics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</a:rPr>
              <a:t>Mostly nouns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</a:rPr>
              <a:t>20% of a speech sample</a:t>
            </a:r>
          </a:p>
        </p:txBody>
      </p:sp>
    </p:spTree>
    <p:extLst>
      <p:ext uri="{BB962C8B-B14F-4D97-AF65-F5344CB8AC3E}">
        <p14:creationId xmlns:p14="http://schemas.microsoft.com/office/powerpoint/2010/main" val="3758122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LIKE</a:t>
            </a:r>
            <a:endParaRPr lang="en-US"/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638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NOT</a:t>
            </a:r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308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CAT</a:t>
            </a:r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4066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THAT</a:t>
            </a:r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5362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TURN</a:t>
            </a:r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809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PIZZA</a:t>
            </a:r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382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BATMAN</a:t>
            </a:r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33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/>
              <a:t>What is AAC?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F0502020204030204" pitchFamily="34" charset="0"/>
              <a:buChar char="•"/>
            </a:pPr>
            <a:r>
              <a:rPr lang="en-US" sz="2400">
                <a:cs typeface="Calibri"/>
              </a:rPr>
              <a:t>Augmentative and Alternative Communication (AAC) includes all forms of communication (other than oral speech)</a:t>
            </a:r>
            <a:endParaRPr lang="en-US" sz="2400"/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F0502020204030204" pitchFamily="34" charset="0"/>
              <a:buChar char="•"/>
            </a:pPr>
            <a:r>
              <a:rPr lang="en-US" sz="2400">
                <a:cs typeface="Calibri"/>
              </a:rPr>
              <a:t>People with severe speech or language problems rely on AAC to supplement existing speech or replace speech that is not functional</a:t>
            </a:r>
          </a:p>
          <a:p>
            <a:pPr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Font typeface="Arial" panose="020F0502020204030204" pitchFamily="34" charset="0"/>
              <a:buChar char="•"/>
            </a:pPr>
            <a:r>
              <a:rPr lang="en-US" sz="2400">
                <a:cs typeface="Calibri"/>
              </a:rPr>
              <a:t>AAC users should not stop using speech if they are able to do so</a:t>
            </a:r>
          </a:p>
        </p:txBody>
      </p:sp>
    </p:spTree>
    <p:extLst>
      <p:ext uri="{BB962C8B-B14F-4D97-AF65-F5344CB8AC3E}">
        <p14:creationId xmlns:p14="http://schemas.microsoft.com/office/powerpoint/2010/main" val="24651401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GO</a:t>
            </a:r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483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DIFFERENT</a:t>
            </a:r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2858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Core OR Fringe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 algn="ctr">
              <a:buNone/>
            </a:pPr>
            <a:endParaRPr lang="en-US" sz="8000">
              <a:cs typeface="Calibri"/>
            </a:endParaRPr>
          </a:p>
          <a:p>
            <a:pPr marL="0" indent="0" algn="ctr">
              <a:buNone/>
            </a:pPr>
            <a:r>
              <a:rPr lang="en-US" sz="8000">
                <a:cs typeface="Calibri"/>
              </a:rPr>
              <a:t>HELP</a:t>
            </a:r>
          </a:p>
          <a:p>
            <a:pPr algn="ctr"/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884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3886027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ea typeface="+mj-lt"/>
                <a:cs typeface="+mj-lt"/>
              </a:rPr>
              <a:t>Where do we go from here?</a:t>
            </a:r>
            <a:endParaRPr lang="en-US" sz="6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636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Where do we go from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 algn="ctr">
              <a:buNone/>
            </a:pPr>
            <a:endParaRPr lang="en-US" sz="4800"/>
          </a:p>
          <a:p>
            <a:pPr marL="0" indent="0" algn="ctr">
              <a:buNone/>
            </a:pPr>
            <a:r>
              <a:rPr lang="en-US" sz="8000"/>
              <a:t>Start with the end in mind!</a:t>
            </a:r>
          </a:p>
        </p:txBody>
      </p:sp>
    </p:spTree>
    <p:extLst>
      <p:ext uri="{BB962C8B-B14F-4D97-AF65-F5344CB8AC3E}">
        <p14:creationId xmlns:p14="http://schemas.microsoft.com/office/powerpoint/2010/main" val="2948474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Manual Communication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6000">
              <a:cs typeface="Calibri"/>
            </a:endParaRPr>
          </a:p>
          <a:p>
            <a:pPr algn="ctr"/>
            <a:endParaRPr lang="en-US" sz="6000">
              <a:cs typeface="Calibri"/>
            </a:endParaRPr>
          </a:p>
          <a:p>
            <a:pPr algn="ctr"/>
            <a:endParaRPr lang="en-US" sz="4000">
              <a:cs typeface="Calibri"/>
            </a:endParaRPr>
          </a:p>
        </p:txBody>
      </p:sp>
      <p:pic>
        <p:nvPicPr>
          <p:cNvPr id="7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A594C72-77D5-4927-ABB8-5822ABEDA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2" y="289000"/>
            <a:ext cx="8886823" cy="61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76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Manual Communication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6000">
              <a:cs typeface="Calibri"/>
            </a:endParaRPr>
          </a:p>
          <a:p>
            <a:pPr algn="ctr"/>
            <a:endParaRPr lang="en-US" sz="6000">
              <a:cs typeface="Calibri"/>
            </a:endParaRPr>
          </a:p>
          <a:p>
            <a:pPr algn="ctr"/>
            <a:endParaRPr lang="en-US" sz="4000">
              <a:cs typeface="Calibri"/>
            </a:endParaRPr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F01E146-6E46-4FE5-ACE9-B420047CB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848" y="353136"/>
            <a:ext cx="8134065" cy="609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674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6000">
              <a:cs typeface="Calibri"/>
            </a:endParaRPr>
          </a:p>
          <a:p>
            <a:pPr algn="ctr"/>
            <a:endParaRPr lang="en-US" sz="6000">
              <a:cs typeface="Calibri"/>
            </a:endParaRPr>
          </a:p>
          <a:p>
            <a:pPr algn="ctr"/>
            <a:endParaRPr lang="en-US" sz="4000">
              <a:cs typeface="Calibri"/>
            </a:endParaRPr>
          </a:p>
        </p:txBody>
      </p:sp>
      <p:pic>
        <p:nvPicPr>
          <p:cNvPr id="5" name="Picture 5" descr="A drawing of a face&#10;&#10;Description generated with high confidence">
            <a:extLst>
              <a:ext uri="{FF2B5EF4-FFF2-40B4-BE49-F238E27FC236}">
                <a16:creationId xmlns:a16="http://schemas.microsoft.com/office/drawing/2014/main" id="{FD38C5CF-77AC-4ECD-A695-9352A9DD4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31" y="1738250"/>
            <a:ext cx="4450557" cy="4495925"/>
          </a:xfrm>
          <a:prstGeom prst="rect">
            <a:avLst/>
          </a:prstGeom>
        </p:spPr>
      </p:pic>
      <p:pic>
        <p:nvPicPr>
          <p:cNvPr id="7" name="Picture 7" descr="A drawing of a person&#10;&#10;Description generated with high confidence">
            <a:extLst>
              <a:ext uri="{FF2B5EF4-FFF2-40B4-BE49-F238E27FC236}">
                <a16:creationId xmlns:a16="http://schemas.microsoft.com/office/drawing/2014/main" id="{7B88B05B-BE98-45D1-B10F-2803D075E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3" y="1804988"/>
            <a:ext cx="1778794" cy="320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922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>
            <a:normAutofit/>
          </a:bodyPr>
          <a:lstStyle/>
          <a:p>
            <a:endParaRPr lang="en-US" b="1"/>
          </a:p>
        </p:txBody>
      </p:sp>
      <p:pic>
        <p:nvPicPr>
          <p:cNvPr id="3" name="Picture 6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18819869-E5B7-4201-9E76-3DC5150C0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645" y="-1329"/>
            <a:ext cx="8272362" cy="68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46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/>
          </a:p>
        </p:txBody>
      </p:sp>
      <p:pic>
        <p:nvPicPr>
          <p:cNvPr id="4" name="Picture 4" descr="A cat that is looking at the camera&#10;&#10;Description generated with very high confidence">
            <a:extLst>
              <a:ext uri="{FF2B5EF4-FFF2-40B4-BE49-F238E27FC236}">
                <a16:creationId xmlns:a16="http://schemas.microsoft.com/office/drawing/2014/main" id="{C0007CC4-8B2A-41BC-98FE-E02FFCE36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067" y="597845"/>
            <a:ext cx="8130036" cy="57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8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High Tech!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6000">
              <a:cs typeface="Calibri"/>
            </a:endParaRPr>
          </a:p>
          <a:p>
            <a:pPr algn="ctr"/>
            <a:endParaRPr lang="en-US" sz="6000">
              <a:cs typeface="Calibri"/>
            </a:endParaRPr>
          </a:p>
          <a:p>
            <a:pPr algn="ctr"/>
            <a:endParaRPr lang="en-US" sz="4000">
              <a:cs typeface="Calibri"/>
            </a:endParaRPr>
          </a:p>
        </p:txBody>
      </p:sp>
      <p:pic>
        <p:nvPicPr>
          <p:cNvPr id="8" name="Picture 8" descr="A close up of a computer keyboard&#10;&#10;Description generated with very high confidence">
            <a:extLst>
              <a:ext uri="{FF2B5EF4-FFF2-40B4-BE49-F238E27FC236}">
                <a16:creationId xmlns:a16="http://schemas.microsoft.com/office/drawing/2014/main" id="{954179C6-67C1-43B1-A7B2-838C07718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2" y="1965017"/>
            <a:ext cx="8843962" cy="41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913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System organization methods</a:t>
            </a: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2013691-7F9D-4670-9C17-274546793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33" y="1499239"/>
            <a:ext cx="8755113" cy="4344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434C4F-02DC-4ACD-9FBB-8D5E3D61831A}"/>
              </a:ext>
            </a:extLst>
          </p:cNvPr>
          <p:cNvSpPr txBox="1"/>
          <p:nvPr/>
        </p:nvSpPr>
        <p:spPr>
          <a:xfrm>
            <a:off x="195532" y="6377796"/>
            <a:ext cx="8709803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Developed by Louisiana Assistive Technology Initiative</a:t>
            </a:r>
          </a:p>
        </p:txBody>
      </p:sp>
    </p:spTree>
    <p:extLst>
      <p:ext uri="{BB962C8B-B14F-4D97-AF65-F5344CB8AC3E}">
        <p14:creationId xmlns:p14="http://schemas.microsoft.com/office/powerpoint/2010/main" val="1520801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Feature matching chart</a:t>
            </a:r>
          </a:p>
        </p:txBody>
      </p: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B156B3A-00BB-4B48-AD8D-E14374650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99" y="1617986"/>
            <a:ext cx="8824169" cy="506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90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Feature matching chart</a:t>
            </a: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51B0E16F-192B-48F7-921F-827A073249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12" y="1496541"/>
            <a:ext cx="8721747" cy="52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842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Why should we trial?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9862D2-113D-43B6-9C50-61668F001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endParaRPr lang="en-US"/>
          </a:p>
          <a:p>
            <a:r>
              <a:rPr lang="en-US" sz="1900" dirty="0"/>
              <a:t>So many options, so many features – Try out different apps and see what features are beneficial for your student</a:t>
            </a:r>
          </a:p>
          <a:p>
            <a:r>
              <a:rPr lang="en-US" sz="1900" dirty="0"/>
              <a:t>What worked for one student may not work for another student</a:t>
            </a:r>
          </a:p>
          <a:p>
            <a:r>
              <a:rPr lang="en-US" sz="1900" dirty="0"/>
              <a:t>The app you prefer may not be what your student prefers </a:t>
            </a:r>
          </a:p>
          <a:p>
            <a:r>
              <a:rPr lang="en-US" sz="1900" dirty="0"/>
              <a:t>Trials give you the data you need to support your decision to go through the process to purchase your student a SGD device.  AND, you need data to get funding.</a:t>
            </a:r>
          </a:p>
          <a:p>
            <a:r>
              <a:rPr lang="en-US" sz="1900" dirty="0"/>
              <a:t>Your student may surprise you!!! 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70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What should it look like?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9862D2-113D-43B6-9C50-61668F001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There are no set "rules" to guide your trials</a:t>
            </a:r>
          </a:p>
          <a:p>
            <a:r>
              <a:rPr lang="en-US" sz="2000"/>
              <a:t>Our "Best Practice" </a:t>
            </a:r>
          </a:p>
          <a:p>
            <a:pPr lvl="1"/>
            <a:r>
              <a:rPr lang="en-US" sz="1800"/>
              <a:t>Start with an assessment to determine each child's individual needs</a:t>
            </a:r>
          </a:p>
          <a:p>
            <a:pPr lvl="1"/>
            <a:r>
              <a:rPr lang="en-US" sz="1800"/>
              <a:t>Consider the features your child needs and determine the best apps to trial</a:t>
            </a:r>
          </a:p>
          <a:p>
            <a:pPr lvl="1"/>
            <a:r>
              <a:rPr lang="en-US" sz="1800"/>
              <a:t>Complete at least 3 trials of three different programs</a:t>
            </a:r>
          </a:p>
          <a:p>
            <a:pPr lvl="1"/>
            <a:r>
              <a:rPr lang="en-US" sz="1800"/>
              <a:t>Each trial last at least 30 days</a:t>
            </a:r>
          </a:p>
          <a:p>
            <a:pPr lvl="1"/>
            <a:r>
              <a:rPr lang="en-US" sz="1800"/>
              <a:t>Use the results of each trial to guide where you go next</a:t>
            </a:r>
          </a:p>
          <a:p>
            <a:pPr lvl="1"/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211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Where do we go from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 algn="ctr">
              <a:buNone/>
            </a:pPr>
            <a:endParaRPr lang="en-US" sz="4800"/>
          </a:p>
          <a:p>
            <a:pPr marL="0" indent="0" algn="ctr">
              <a:buNone/>
            </a:pPr>
            <a:r>
              <a:rPr lang="en-US" sz="8000"/>
              <a:t>MODEL!</a:t>
            </a:r>
          </a:p>
        </p:txBody>
      </p:sp>
    </p:spTree>
    <p:extLst>
      <p:ext uri="{BB962C8B-B14F-4D97-AF65-F5344CB8AC3E}">
        <p14:creationId xmlns:p14="http://schemas.microsoft.com/office/powerpoint/2010/main" val="1111600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4EBB-A867-4D6F-8508-82E28DF0B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18556-5973-408C-B883-99BA1B621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A picture containing indoor, person, cat, animal&#10;&#10;Description generated with high confidence">
            <a:extLst>
              <a:ext uri="{FF2B5EF4-FFF2-40B4-BE49-F238E27FC236}">
                <a16:creationId xmlns:a16="http://schemas.microsoft.com/office/drawing/2014/main" id="{D27176CE-B032-4978-A1EA-D4347DD8D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806" y="305479"/>
            <a:ext cx="7715250" cy="586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164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4EBB-A867-4D6F-8508-82E28DF0BF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2962" y="1578658"/>
            <a:ext cx="7592392" cy="3459642"/>
          </a:xfrm>
        </p:spPr>
        <p:txBody>
          <a:bodyPr>
            <a:normAutofit fontScale="90000"/>
          </a:bodyPr>
          <a:lstStyle/>
          <a:p>
            <a:r>
              <a:rPr lang="en-US"/>
              <a:t>It takes 50-150 models of a word or phrase on the student's device before the student uses that word or phrase on their device. </a:t>
            </a:r>
            <a:br>
              <a:rPr lang="en-US"/>
            </a:br>
            <a:br>
              <a:rPr lang="en-US"/>
            </a:br>
            <a:r>
              <a:rPr lang="en-US"/>
              <a:t>-gail Vantatenhove (2006)</a:t>
            </a:r>
          </a:p>
        </p:txBody>
      </p:sp>
    </p:spTree>
    <p:extLst>
      <p:ext uri="{BB962C8B-B14F-4D97-AF65-F5344CB8AC3E}">
        <p14:creationId xmlns:p14="http://schemas.microsoft.com/office/powerpoint/2010/main" val="618778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4EBB-A867-4D6F-8508-82E28DF0BF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018556-5973-408C-B883-99BA1B621C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>
            <a:hlinkClick r:id="" action="ppaction://media"/>
            <a:extLst>
              <a:ext uri="{FF2B5EF4-FFF2-40B4-BE49-F238E27FC236}">
                <a16:creationId xmlns:a16="http://schemas.microsoft.com/office/drawing/2014/main" id="{0D360BA8-BF12-4471-A83F-9F4CF9DF9CD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189" y="587040"/>
            <a:ext cx="8999620" cy="58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88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Communication Bill Of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  <p:pic>
        <p:nvPicPr>
          <p:cNvPr id="4" name="Picture 4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3225324A-2BC9-4759-ABCB-E2B7749DA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74" y="1601877"/>
            <a:ext cx="7716251" cy="496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78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LOW Tech!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6000">
              <a:cs typeface="Calibri"/>
            </a:endParaRPr>
          </a:p>
          <a:p>
            <a:pPr algn="ctr"/>
            <a:endParaRPr lang="en-US" sz="6000">
              <a:cs typeface="Calibri"/>
            </a:endParaRPr>
          </a:p>
          <a:p>
            <a:pPr algn="ctr"/>
            <a:endParaRPr lang="en-US" sz="4000">
              <a:cs typeface="Calibri"/>
            </a:endParaRPr>
          </a:p>
        </p:txBody>
      </p:sp>
      <p:pic>
        <p:nvPicPr>
          <p:cNvPr id="4" name="Picture 4" descr="A picture containing grass&#10;&#10;Description generated with very high confidence">
            <a:extLst>
              <a:ext uri="{FF2B5EF4-FFF2-40B4-BE49-F238E27FC236}">
                <a16:creationId xmlns:a16="http://schemas.microsoft.com/office/drawing/2014/main" id="{6DDFC2FA-E77B-471E-A93A-39F332309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53" y="3901346"/>
            <a:ext cx="5604293" cy="2750291"/>
          </a:xfrm>
          <a:prstGeom prst="rect">
            <a:avLst/>
          </a:prstGeom>
        </p:spPr>
      </p:pic>
      <p:pic>
        <p:nvPicPr>
          <p:cNvPr id="6" name="Picture 6" descr="A picture containing floor&#10;&#10;Description generated with high confidence">
            <a:extLst>
              <a:ext uri="{FF2B5EF4-FFF2-40B4-BE49-F238E27FC236}">
                <a16:creationId xmlns:a16="http://schemas.microsoft.com/office/drawing/2014/main" id="{244C20F8-4723-4F39-A699-A2FA8BB1B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570" y="1584350"/>
            <a:ext cx="2743200" cy="2050281"/>
          </a:xfrm>
          <a:prstGeom prst="rect">
            <a:avLst/>
          </a:prstGeom>
        </p:spPr>
      </p:pic>
      <p:pic>
        <p:nvPicPr>
          <p:cNvPr id="11" name="Picture 11" descr="A drawing of a person&#10;&#10;Description generated with high confidence">
            <a:extLst>
              <a:ext uri="{FF2B5EF4-FFF2-40B4-BE49-F238E27FC236}">
                <a16:creationId xmlns:a16="http://schemas.microsoft.com/office/drawing/2014/main" id="{E8B6122C-A029-4771-B5B1-9817C725D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527" y="599177"/>
            <a:ext cx="1683588" cy="30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772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ea typeface="+mj-lt"/>
                <a:cs typeface="+mj-lt"/>
              </a:rPr>
              <a:t>Communication Bill Of 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  <p:pic>
        <p:nvPicPr>
          <p:cNvPr id="4" name="Picture 4" descr="A screenshot of a cell phone screen with text&#10;&#10;Description generated with high confidence">
            <a:extLst>
              <a:ext uri="{FF2B5EF4-FFF2-40B4-BE49-F238E27FC236}">
                <a16:creationId xmlns:a16="http://schemas.microsoft.com/office/drawing/2014/main" id="{6679D1C2-9B20-4A2F-A8A3-F997ABEAF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21" y="1536614"/>
            <a:ext cx="7603957" cy="51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99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3886027"/>
          </a:xfrm>
        </p:spPr>
        <p:txBody>
          <a:bodyPr>
            <a:normAutofit/>
          </a:bodyPr>
          <a:lstStyle/>
          <a:p>
            <a:pPr algn="ctr"/>
            <a:endParaRPr lang="en-US" sz="6000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  <p:pic>
        <p:nvPicPr>
          <p:cNvPr id="4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D417AEBA-CF29-4661-9BD4-E84D6956C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17" y="773879"/>
            <a:ext cx="8454766" cy="526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04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A4C86A4-CD89-494B-B3F7-4B55AC3C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84" y="705170"/>
            <a:ext cx="7960497" cy="528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364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3886027"/>
          </a:xfrm>
        </p:spPr>
        <p:txBody>
          <a:bodyPr>
            <a:normAutofit/>
          </a:bodyPr>
          <a:lstStyle/>
          <a:p>
            <a:pPr algn="ctr"/>
            <a:r>
              <a:rPr lang="en-US" sz="6000">
                <a:ea typeface="+mj-lt"/>
                <a:cs typeface="+mj-lt"/>
              </a:rPr>
              <a:t>MODEL </a:t>
            </a:r>
            <a:r>
              <a:rPr lang="en-US" sz="6000" err="1">
                <a:ea typeface="+mj-lt"/>
                <a:cs typeface="+mj-lt"/>
              </a:rPr>
              <a:t>LEsson</a:t>
            </a:r>
            <a:endParaRPr lang="en-US" sz="6000" err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842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154330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AAC and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9AF7872-475C-449B-B11C-34A92526A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004" y="1067764"/>
            <a:ext cx="6049992" cy="60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170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154330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AAC and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  <p:pic>
        <p:nvPicPr>
          <p:cNvPr id="5" name="Picture 5" descr="A picture containing sport&#10;&#10;Description generated with high confidence">
            <a:extLst>
              <a:ext uri="{FF2B5EF4-FFF2-40B4-BE49-F238E27FC236}">
                <a16:creationId xmlns:a16="http://schemas.microsoft.com/office/drawing/2014/main" id="{74516D6E-AE1A-4873-9E43-97DEE151F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7" y="1616871"/>
            <a:ext cx="7558087" cy="49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36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154330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AAC and MUSIC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endParaRPr lang="en-US" sz="4000">
              <a:cs typeface="Calibri"/>
            </a:endParaRPr>
          </a:p>
        </p:txBody>
      </p:sp>
      <p:pic>
        <p:nvPicPr>
          <p:cNvPr id="4" name="Picture 5">
            <a:hlinkClick r:id="" action="ppaction://media"/>
            <a:extLst>
              <a:ext uri="{FF2B5EF4-FFF2-40B4-BE49-F238E27FC236}">
                <a16:creationId xmlns:a16="http://schemas.microsoft.com/office/drawing/2014/main" id="{6BA2C288-FCB6-4A41-8A3B-7282A319CD4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291" y="457202"/>
            <a:ext cx="9086848" cy="622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006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cs typeface="Calibri Light"/>
              </a:rPr>
              <a:t>Target Core Vocabulary in Books – What would you target?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6000">
              <a:cs typeface="Calibri"/>
            </a:endParaRPr>
          </a:p>
          <a:p>
            <a:pPr algn="ctr"/>
            <a:endParaRPr lang="en-US" sz="6000">
              <a:cs typeface="Calibri"/>
            </a:endParaRPr>
          </a:p>
          <a:p>
            <a:pPr algn="ctr"/>
            <a:endParaRPr lang="en-US" sz="4000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0521D70-BD93-4E6B-9901-E7935177E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823" y="1719263"/>
            <a:ext cx="2324100" cy="3305175"/>
          </a:xfrm>
          <a:prstGeom prst="rect">
            <a:avLst/>
          </a:prstGeom>
        </p:spPr>
      </p:pic>
      <p:pic>
        <p:nvPicPr>
          <p:cNvPr id="9" name="Picture 9" descr="A picture containing indoor, photo&#10;&#10;Description generated with high confidence">
            <a:extLst>
              <a:ext uri="{FF2B5EF4-FFF2-40B4-BE49-F238E27FC236}">
                <a16:creationId xmlns:a16="http://schemas.microsoft.com/office/drawing/2014/main" id="{CDAFB7DD-984B-4619-9842-966579F67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707" y="1721644"/>
            <a:ext cx="2371725" cy="3314700"/>
          </a:xfrm>
          <a:prstGeom prst="rect">
            <a:avLst/>
          </a:prstGeom>
        </p:spPr>
      </p:pic>
      <p:pic>
        <p:nvPicPr>
          <p:cNvPr id="11" name="Picture 11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25854A02-4EB3-4E27-B897-80FC348CE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0017" y="1735931"/>
            <a:ext cx="2371725" cy="3314700"/>
          </a:xfrm>
          <a:prstGeom prst="rect">
            <a:avLst/>
          </a:prstGeom>
        </p:spPr>
      </p:pic>
      <p:pic>
        <p:nvPicPr>
          <p:cNvPr id="13" name="Picture 13" descr="A screenshot of a computer&#10;&#10;Description generated with high confidence">
            <a:extLst>
              <a:ext uri="{FF2B5EF4-FFF2-40B4-BE49-F238E27FC236}">
                <a16:creationId xmlns:a16="http://schemas.microsoft.com/office/drawing/2014/main" id="{1E6136DC-19E9-4864-AE56-441231C64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812" y="1733550"/>
            <a:ext cx="238125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69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3B61C-89B8-4AAC-9B95-AC028A28E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cs typeface="Calibri Light"/>
              </a:rPr>
              <a:t>Target Core Vocabulary with games– What would you target?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7DF17-34DD-4933-AC5C-74A51C0A5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6000">
              <a:cs typeface="Calibri"/>
            </a:endParaRPr>
          </a:p>
          <a:p>
            <a:pPr algn="ctr"/>
            <a:endParaRPr lang="en-US" sz="6000">
              <a:cs typeface="Calibri"/>
            </a:endParaRPr>
          </a:p>
          <a:p>
            <a:pPr algn="ctr"/>
            <a:endParaRPr lang="en-US" sz="4000"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CB6697B-1417-4518-A687-4F28B4612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2059808"/>
            <a:ext cx="3157537" cy="2445489"/>
          </a:xfrm>
          <a:prstGeom prst="rect">
            <a:avLst/>
          </a:prstGeom>
        </p:spPr>
      </p:pic>
      <p:pic>
        <p:nvPicPr>
          <p:cNvPr id="8" name="Picture 9" descr="A close up of a logo&#10;&#10;Description generated with high confidence">
            <a:extLst>
              <a:ext uri="{FF2B5EF4-FFF2-40B4-BE49-F238E27FC236}">
                <a16:creationId xmlns:a16="http://schemas.microsoft.com/office/drawing/2014/main" id="{3B460B9F-19C5-48D9-A2E4-F2511A23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863" y="2800350"/>
            <a:ext cx="4486274" cy="4486274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BA0B15CC-1E82-437E-875F-4B6A4624F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412" y="1231106"/>
            <a:ext cx="2952750" cy="410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691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Presenter 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en-US">
                <a:cs typeface="Calibri"/>
              </a:rPr>
              <a:t>Christina Stader - Assistive Technology Consultant</a:t>
            </a:r>
          </a:p>
          <a:p>
            <a:r>
              <a:rPr lang="en-US">
                <a:cs typeface="Calibri"/>
                <a:hlinkClick r:id="rId2"/>
              </a:rPr>
              <a:t>Cstader@acpsd.net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Stephen </a:t>
            </a:r>
            <a:r>
              <a:rPr lang="en-US" err="1">
                <a:cs typeface="Calibri"/>
              </a:rPr>
              <a:t>Kneece</a:t>
            </a:r>
            <a:r>
              <a:rPr lang="en-US">
                <a:cs typeface="Calibri"/>
              </a:rPr>
              <a:t> – Assistive Technology Consultant</a:t>
            </a:r>
          </a:p>
          <a:p>
            <a:r>
              <a:rPr lang="en-US">
                <a:cs typeface="Calibri"/>
                <a:hlinkClick r:id="rId3"/>
              </a:rPr>
              <a:t>skneece@acpsd.net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AAC </a:t>
            </a:r>
            <a:r>
              <a:rPr lang="en-US" sz="3200" err="1">
                <a:ea typeface="+mj-lt"/>
                <a:cs typeface="+mj-lt"/>
              </a:rPr>
              <a:t>Mythbusting</a:t>
            </a:r>
            <a:r>
              <a:rPr lang="en-US" sz="3200">
                <a:ea typeface="+mj-lt"/>
                <a:cs typeface="+mj-lt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r>
              <a:rPr lang="en-US" sz="4000">
                <a:cs typeface="Calibri"/>
              </a:rPr>
              <a:t>"AAC will hinder speech development."</a:t>
            </a:r>
          </a:p>
        </p:txBody>
      </p:sp>
    </p:spTree>
    <p:extLst>
      <p:ext uri="{BB962C8B-B14F-4D97-AF65-F5344CB8AC3E}">
        <p14:creationId xmlns:p14="http://schemas.microsoft.com/office/powerpoint/2010/main" val="1567149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AAC </a:t>
            </a:r>
            <a:r>
              <a:rPr lang="en-US" sz="3200" err="1">
                <a:ea typeface="+mj-lt"/>
                <a:cs typeface="+mj-lt"/>
              </a:rPr>
              <a:t>Mythbusting</a:t>
            </a:r>
            <a:r>
              <a:rPr lang="en-US" sz="3200">
                <a:ea typeface="+mj-lt"/>
                <a:cs typeface="+mj-lt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r>
              <a:rPr lang="en-US" sz="4000">
                <a:cs typeface="Calibri"/>
              </a:rPr>
              <a:t>"AAC systems will make people lazy and stop talking."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861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AAC </a:t>
            </a:r>
            <a:r>
              <a:rPr lang="en-US" sz="3200" err="1">
                <a:ea typeface="+mj-lt"/>
                <a:cs typeface="+mj-lt"/>
              </a:rPr>
              <a:t>Mythbusting</a:t>
            </a:r>
            <a:r>
              <a:rPr lang="en-US" sz="3200">
                <a:ea typeface="+mj-lt"/>
                <a:cs typeface="+mj-lt"/>
              </a:rPr>
              <a:t>!</a:t>
            </a:r>
          </a:p>
        </p:txBody>
      </p:sp>
      <p:pic>
        <p:nvPicPr>
          <p:cNvPr id="4" name="Picture 4">
            <a:hlinkClick r:id="" action="ppaction://media"/>
            <a:extLst>
              <a:ext uri="{FF2B5EF4-FFF2-40B4-BE49-F238E27FC236}">
                <a16:creationId xmlns:a16="http://schemas.microsoft.com/office/drawing/2014/main" id="{814BF9F0-4DAB-4EBB-A394-FC5EE459FDB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757" y="594309"/>
            <a:ext cx="9015664" cy="581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670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ea typeface="+mj-lt"/>
                <a:cs typeface="+mj-lt"/>
              </a:rPr>
              <a:t>AAC </a:t>
            </a:r>
            <a:r>
              <a:rPr lang="en-US" sz="3200" err="1">
                <a:ea typeface="+mj-lt"/>
                <a:cs typeface="+mj-lt"/>
              </a:rPr>
              <a:t>Mythbusting</a:t>
            </a:r>
            <a:r>
              <a:rPr lang="en-US" sz="3200">
                <a:ea typeface="+mj-lt"/>
                <a:cs typeface="+mj-lt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algn="ctr"/>
            <a:endParaRPr lang="en-US" sz="4000">
              <a:cs typeface="Calibri"/>
            </a:endParaRPr>
          </a:p>
          <a:p>
            <a:pPr marL="0" indent="0" algn="ctr">
              <a:buNone/>
            </a:pPr>
            <a:r>
              <a:rPr lang="en-US" sz="4000">
                <a:cs typeface="Calibri"/>
              </a:rPr>
              <a:t>"The individual must be completely non-verbal and have good cognitive skills."</a:t>
            </a:r>
          </a:p>
        </p:txBody>
      </p:sp>
    </p:spTree>
    <p:extLst>
      <p:ext uri="{BB962C8B-B14F-4D97-AF65-F5344CB8AC3E}">
        <p14:creationId xmlns:p14="http://schemas.microsoft.com/office/powerpoint/2010/main" val="1338607543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e2 theme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L Presentation Template [Read-Only]" id="{BDD9AB66-8B0E-4834-B538-7D19C19F80E3}" vid="{6A06B7C0-CD89-4DB2-9406-D1BBC7A0BC1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L Presentation Template [Read-Only]" id="{BDD9AB66-8B0E-4834-B538-7D19C19F80E3}" vid="{1FBF0EB6-666B-4F12-83F0-8B1B8E612491}"/>
    </a:ext>
  </a:extLst>
</a:theme>
</file>

<file path=ppt/theme/theme3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1_e2 theme</Template>
  <Application>Microsoft Office PowerPoint</Application>
  <PresentationFormat>On-screen Show (4:3)</PresentationFormat>
  <Slides>59</Slides>
  <Notes>0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1_e2 theme</vt:lpstr>
      <vt:lpstr>Custom Design</vt:lpstr>
      <vt:lpstr>Mesh</vt:lpstr>
      <vt:lpstr>AAC is MY JAM! </vt:lpstr>
      <vt:lpstr>Presenter Contact Information</vt:lpstr>
      <vt:lpstr>What is AAC?</vt:lpstr>
      <vt:lpstr>High Tech!</vt:lpstr>
      <vt:lpstr>LOW Tech!</vt:lpstr>
      <vt:lpstr>AAC Mythbusting!</vt:lpstr>
      <vt:lpstr>AAC Mythbusting!</vt:lpstr>
      <vt:lpstr>AAC Mythbusting!</vt:lpstr>
      <vt:lpstr>AAC Mythbusting!</vt:lpstr>
      <vt:lpstr>AAC Mythbusting!</vt:lpstr>
      <vt:lpstr>AAC Mythbusting!</vt:lpstr>
      <vt:lpstr>AAC Mythbusting!</vt:lpstr>
      <vt:lpstr>AAC Mythbusting!</vt:lpstr>
      <vt:lpstr>AAC Mythbusting!</vt:lpstr>
      <vt:lpstr>What's core got to do with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Core OR Fringe</vt:lpstr>
      <vt:lpstr>Core OR Fringe</vt:lpstr>
      <vt:lpstr>Core OR Fringe</vt:lpstr>
      <vt:lpstr>Core OR Fringe</vt:lpstr>
      <vt:lpstr>Core OR Fringe</vt:lpstr>
      <vt:lpstr>Core OR Fringe</vt:lpstr>
      <vt:lpstr>Core OR Fringe</vt:lpstr>
      <vt:lpstr>Core OR Fringe</vt:lpstr>
      <vt:lpstr>Core OR Fringe</vt:lpstr>
      <vt:lpstr>Core OR Fringe</vt:lpstr>
      <vt:lpstr>Core OR Fringe</vt:lpstr>
      <vt:lpstr>Where do we go from here?</vt:lpstr>
      <vt:lpstr>Where do we go from here?</vt:lpstr>
      <vt:lpstr>Manual Communication Boards</vt:lpstr>
      <vt:lpstr>Manual Communication Boards</vt:lpstr>
      <vt:lpstr>PowerPoint Presentation</vt:lpstr>
      <vt:lpstr>PowerPoint Presentation</vt:lpstr>
      <vt:lpstr>PowerPoint Presentation</vt:lpstr>
      <vt:lpstr>System organization methods</vt:lpstr>
      <vt:lpstr>Feature matching chart</vt:lpstr>
      <vt:lpstr>Feature matching chart</vt:lpstr>
      <vt:lpstr>Why should we trial?</vt:lpstr>
      <vt:lpstr>What should it look like?</vt:lpstr>
      <vt:lpstr>Where do we go from here?</vt:lpstr>
      <vt:lpstr>PowerPoint Presentation</vt:lpstr>
      <vt:lpstr>It takes 50-150 models of a word or phrase on the student's device before the student uses that word or phrase on their device.   -gail Vantatenhove (2006)</vt:lpstr>
      <vt:lpstr>PowerPoint Presentation</vt:lpstr>
      <vt:lpstr>Communication Bill Of Rights</vt:lpstr>
      <vt:lpstr>Communication Bill Of Rights</vt:lpstr>
      <vt:lpstr>PowerPoint Presentation</vt:lpstr>
      <vt:lpstr>PowerPoint Presentation</vt:lpstr>
      <vt:lpstr>MODEL LEsson</vt:lpstr>
      <vt:lpstr>AAC and MUSIC</vt:lpstr>
      <vt:lpstr>AAC and MUSIC</vt:lpstr>
      <vt:lpstr>AAC and MUSIC</vt:lpstr>
      <vt:lpstr>Target Core Vocabulary in Books – What would you target?</vt:lpstr>
      <vt:lpstr>Target Core Vocabulary with games– What would you target?</vt:lpstr>
      <vt:lpstr>Presenter 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Stader</dc:creator>
  <cp:revision>6</cp:revision>
  <cp:lastPrinted>2015-03-31T19:09:30Z</cp:lastPrinted>
  <dcterms:created xsi:type="dcterms:W3CDTF">2018-12-14T17:39:26Z</dcterms:created>
  <dcterms:modified xsi:type="dcterms:W3CDTF">2019-02-04T19:12:16Z</dcterms:modified>
</cp:coreProperties>
</file>